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36"/>
  </p:notesMasterIdLst>
  <p:sldIdLst>
    <p:sldId id="256" r:id="rId3"/>
    <p:sldId id="257" r:id="rId4"/>
    <p:sldId id="291" r:id="rId5"/>
    <p:sldId id="292" r:id="rId6"/>
    <p:sldId id="293" r:id="rId7"/>
    <p:sldId id="295" r:id="rId8"/>
    <p:sldId id="258" r:id="rId9"/>
    <p:sldId id="290" r:id="rId10"/>
    <p:sldId id="262" r:id="rId11"/>
    <p:sldId id="296" r:id="rId12"/>
    <p:sldId id="267" r:id="rId13"/>
    <p:sldId id="265" r:id="rId14"/>
    <p:sldId id="259" r:id="rId15"/>
    <p:sldId id="297" r:id="rId16"/>
    <p:sldId id="270" r:id="rId17"/>
    <p:sldId id="271" r:id="rId18"/>
    <p:sldId id="272" r:id="rId19"/>
    <p:sldId id="273" r:id="rId20"/>
    <p:sldId id="260" r:id="rId21"/>
    <p:sldId id="298" r:id="rId22"/>
    <p:sldId id="299" r:id="rId23"/>
    <p:sldId id="300" r:id="rId24"/>
    <p:sldId id="361" r:id="rId25"/>
    <p:sldId id="362" r:id="rId26"/>
    <p:sldId id="363" r:id="rId27"/>
    <p:sldId id="276" r:id="rId28"/>
    <p:sldId id="318" r:id="rId29"/>
    <p:sldId id="364" r:id="rId30"/>
    <p:sldId id="263" r:id="rId31"/>
    <p:sldId id="303" r:id="rId32"/>
    <p:sldId id="368" r:id="rId33"/>
    <p:sldId id="387" r:id="rId34"/>
    <p:sldId id="289" r:id="rId35"/>
  </p:sldIdLst>
  <p:sldSz cx="6076950" cy="4552950"/>
  <p:notesSz cx="4552950" cy="60769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2" d="100"/>
          <a:sy n="102" d="100"/>
        </p:scale>
        <p:origin x="14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954199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hyperlink" Target="https://www.freepik.com/" TargetMode="External"/><Relationship Id="rId5" Type="http://schemas.openxmlformats.org/officeDocument/2006/relationships/hyperlink" Target="https://www.flaticon.com/" TargetMode="External"/><Relationship Id="rId4" Type="http://schemas.openxmlformats.org/officeDocument/2006/relationships/hyperlink" Target="https://slidesgo.com/" TargetMode="Externa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2"/>
        </a:solidFill>
        <a:effectLst/>
      </p:bgPr>
    </p:bg>
    <p:spTree>
      <p:nvGrpSpPr>
        <p:cNvPr id="1" name="Shape 20"/>
        <p:cNvGrpSpPr/>
        <p:nvPr/>
      </p:nvGrpSpPr>
      <p:grpSpPr>
        <a:xfrm>
          <a:off x="0" y="0"/>
          <a:ext cx="0" cy="0"/>
          <a:chOff x="0" y="0"/>
          <a:chExt cx="0" cy="0"/>
        </a:xfrm>
      </p:grpSpPr>
      <p:pic>
        <p:nvPicPr>
          <p:cNvPr id="21" name="Google Shape;21;p4"/>
          <p:cNvPicPr preferRelativeResize="0"/>
          <p:nvPr/>
        </p:nvPicPr>
        <p:blipFill>
          <a:blip r:embed="rId2">
            <a:alphaModFix amt="75000"/>
          </a:blip>
          <a:stretch>
            <a:fillRect/>
          </a:stretch>
        </p:blipFill>
        <p:spPr>
          <a:xfrm>
            <a:off x="0" y="1"/>
            <a:ext cx="1369341" cy="1756451"/>
          </a:xfrm>
          <a:prstGeom prst="rect">
            <a:avLst/>
          </a:prstGeom>
          <a:noFill/>
          <a:ln>
            <a:noFill/>
          </a:ln>
        </p:spPr>
      </p:pic>
      <p:pic>
        <p:nvPicPr>
          <p:cNvPr id="22" name="Google Shape;22;p4"/>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sp>
        <p:nvSpPr>
          <p:cNvPr id="23" name="Google Shape;23;p4"/>
          <p:cNvSpPr txBox="1">
            <a:spLocks noGrp="1"/>
          </p:cNvSpPr>
          <p:nvPr>
            <p:ph type="title"/>
          </p:nvPr>
        </p:nvSpPr>
        <p:spPr>
          <a:xfrm>
            <a:off x="474596" y="481497"/>
            <a:ext cx="5127925" cy="326368"/>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24" name="Google Shape;24;p4"/>
          <p:cNvSpPr txBox="1">
            <a:spLocks noGrp="1"/>
          </p:cNvSpPr>
          <p:nvPr>
            <p:ph type="body" idx="1"/>
          </p:nvPr>
        </p:nvSpPr>
        <p:spPr>
          <a:xfrm>
            <a:off x="474513" y="942169"/>
            <a:ext cx="5127925" cy="2844631"/>
          </a:xfrm>
          <a:prstGeom prst="rect">
            <a:avLst/>
          </a:prstGeom>
        </p:spPr>
        <p:txBody>
          <a:bodyPr spcFirstLastPara="1" wrap="square" lIns="91425" tIns="91425" rIns="91425" bIns="91425" anchor="t" anchorCtr="0">
            <a:noAutofit/>
          </a:bodyPr>
          <a:lstStyle>
            <a:lvl1pPr marL="303535" lvl="0" indent="-206572" rtl="0">
              <a:spcBef>
                <a:spcPts val="0"/>
              </a:spcBef>
              <a:spcAft>
                <a:spcPts val="0"/>
              </a:spcAft>
              <a:buSzPts val="1300"/>
              <a:buFont typeface="Abel"/>
              <a:buChar char="●"/>
              <a:defRPr sz="863"/>
            </a:lvl1pPr>
            <a:lvl2pPr marL="607070" lvl="1" indent="-206572" rtl="0">
              <a:spcBef>
                <a:spcPts val="1062"/>
              </a:spcBef>
              <a:spcAft>
                <a:spcPts val="0"/>
              </a:spcAft>
              <a:buSzPts val="1300"/>
              <a:buFont typeface="Roboto Condensed Light"/>
              <a:buChar char="○"/>
              <a:defRPr sz="863"/>
            </a:lvl2pPr>
            <a:lvl3pPr marL="910605" lvl="2" indent="-206572" rtl="0">
              <a:spcBef>
                <a:spcPts val="1062"/>
              </a:spcBef>
              <a:spcAft>
                <a:spcPts val="0"/>
              </a:spcAft>
              <a:buSzPts val="1300"/>
              <a:buFont typeface="Roboto Condensed Light"/>
              <a:buChar char="■"/>
              <a:defRPr sz="863"/>
            </a:lvl3pPr>
            <a:lvl4pPr marL="1214140" lvl="3" indent="-206572" rtl="0">
              <a:spcBef>
                <a:spcPts val="1062"/>
              </a:spcBef>
              <a:spcAft>
                <a:spcPts val="0"/>
              </a:spcAft>
              <a:buSzPts val="1300"/>
              <a:buFont typeface="Roboto Condensed Light"/>
              <a:buChar char="●"/>
              <a:defRPr sz="863"/>
            </a:lvl4pPr>
            <a:lvl5pPr marL="1517675" lvl="4" indent="-206572" rtl="0">
              <a:spcBef>
                <a:spcPts val="1062"/>
              </a:spcBef>
              <a:spcAft>
                <a:spcPts val="0"/>
              </a:spcAft>
              <a:buSzPts val="1300"/>
              <a:buFont typeface="Roboto Condensed Light"/>
              <a:buChar char="○"/>
              <a:defRPr sz="863"/>
            </a:lvl5pPr>
            <a:lvl6pPr marL="1821210" lvl="5" indent="-206572" rtl="0">
              <a:spcBef>
                <a:spcPts val="1062"/>
              </a:spcBef>
              <a:spcAft>
                <a:spcPts val="0"/>
              </a:spcAft>
              <a:buSzPts val="1300"/>
              <a:buFont typeface="Roboto Condensed Light"/>
              <a:buChar char="■"/>
              <a:defRPr sz="863"/>
            </a:lvl6pPr>
            <a:lvl7pPr marL="2124746" lvl="6" indent="-206572" rtl="0">
              <a:spcBef>
                <a:spcPts val="1062"/>
              </a:spcBef>
              <a:spcAft>
                <a:spcPts val="0"/>
              </a:spcAft>
              <a:buSzPts val="1300"/>
              <a:buFont typeface="Roboto Condensed Light"/>
              <a:buChar char="●"/>
              <a:defRPr sz="863"/>
            </a:lvl7pPr>
            <a:lvl8pPr marL="2428281" lvl="7" indent="-206572" rtl="0">
              <a:spcBef>
                <a:spcPts val="1062"/>
              </a:spcBef>
              <a:spcAft>
                <a:spcPts val="0"/>
              </a:spcAft>
              <a:buSzPts val="1300"/>
              <a:buFont typeface="Roboto Condensed Light"/>
              <a:buChar char="○"/>
              <a:defRPr sz="863"/>
            </a:lvl8pPr>
            <a:lvl9pPr marL="2731816" lvl="8" indent="-206572" rtl="0">
              <a:spcBef>
                <a:spcPts val="1062"/>
              </a:spcBef>
              <a:spcAft>
                <a:spcPts val="1062"/>
              </a:spcAft>
              <a:buSzPts val="1300"/>
              <a:buFont typeface="Roboto Condensed Light"/>
              <a:buChar char="■"/>
              <a:defRPr sz="863"/>
            </a:lvl9pPr>
          </a:lstStyle>
          <a:p>
            <a:pPr lvl="0"/>
            <a:r>
              <a:rPr lang="ar-SA"/>
              <a:t>انقر لتحرير أنماط النص الرئيسي</a:t>
            </a:r>
          </a:p>
        </p:txBody>
      </p:sp>
      <p:sp>
        <p:nvSpPr>
          <p:cNvPr id="25" name="Google Shape;25;p4"/>
          <p:cNvSpPr/>
          <p:nvPr/>
        </p:nvSpPr>
        <p:spPr>
          <a:xfrm>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988719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pic>
        <p:nvPicPr>
          <p:cNvPr id="10" name="Google Shape;10;p2"/>
          <p:cNvPicPr preferRelativeResize="0"/>
          <p:nvPr/>
        </p:nvPicPr>
        <p:blipFill>
          <a:blip r:embed="rId3">
            <a:alphaModFix amt="55000"/>
          </a:blip>
          <a:stretch>
            <a:fillRect/>
          </a:stretch>
        </p:blipFill>
        <p:spPr>
          <a:xfrm>
            <a:off x="-2" y="0"/>
            <a:ext cx="2144760" cy="2948021"/>
          </a:xfrm>
          <a:prstGeom prst="rect">
            <a:avLst/>
          </a:prstGeom>
          <a:noFill/>
          <a:ln>
            <a:noFill/>
          </a:ln>
        </p:spPr>
      </p:pic>
      <p:sp>
        <p:nvSpPr>
          <p:cNvPr id="11" name="Google Shape;11;p2"/>
          <p:cNvSpPr txBox="1">
            <a:spLocks noGrp="1"/>
          </p:cNvSpPr>
          <p:nvPr>
            <p:ph type="ctrTitle"/>
          </p:nvPr>
        </p:nvSpPr>
        <p:spPr>
          <a:xfrm>
            <a:off x="2810340" y="1140241"/>
            <a:ext cx="2791848" cy="1638212"/>
          </a:xfrm>
          <a:prstGeom prst="rect">
            <a:avLst/>
          </a:prstGeom>
        </p:spPr>
        <p:txBody>
          <a:bodyPr spcFirstLastPara="1" wrap="square" lIns="91425" tIns="91425" rIns="91425" bIns="91425" anchor="ctr" anchorCtr="0">
            <a:noAutofit/>
          </a:bodyPr>
          <a:lstStyle>
            <a:lvl1pPr lvl="0" algn="r">
              <a:spcBef>
                <a:spcPts val="0"/>
              </a:spcBef>
              <a:spcAft>
                <a:spcPts val="0"/>
              </a:spcAft>
              <a:buSzPts val="4800"/>
              <a:buNone/>
              <a:defRPr sz="4050">
                <a:latin typeface="Libre Baskerville"/>
                <a:ea typeface="Libre Baskerville"/>
                <a:cs typeface="Libre Baskerville"/>
                <a:sym typeface="Libre Baskerville"/>
              </a:defRPr>
            </a:lvl1pPr>
            <a:lvl2pPr lvl="1" algn="ctr">
              <a:spcBef>
                <a:spcPts val="0"/>
              </a:spcBef>
              <a:spcAft>
                <a:spcPts val="0"/>
              </a:spcAft>
              <a:buSzPts val="5200"/>
              <a:buNone/>
              <a:defRPr sz="3452"/>
            </a:lvl2pPr>
            <a:lvl3pPr lvl="2" algn="ctr">
              <a:spcBef>
                <a:spcPts val="0"/>
              </a:spcBef>
              <a:spcAft>
                <a:spcPts val="0"/>
              </a:spcAft>
              <a:buSzPts val="5200"/>
              <a:buNone/>
              <a:defRPr sz="3452"/>
            </a:lvl3pPr>
            <a:lvl4pPr lvl="3" algn="ctr">
              <a:spcBef>
                <a:spcPts val="0"/>
              </a:spcBef>
              <a:spcAft>
                <a:spcPts val="0"/>
              </a:spcAft>
              <a:buSzPts val="5200"/>
              <a:buNone/>
              <a:defRPr sz="3452"/>
            </a:lvl4pPr>
            <a:lvl5pPr lvl="4" algn="ctr">
              <a:spcBef>
                <a:spcPts val="0"/>
              </a:spcBef>
              <a:spcAft>
                <a:spcPts val="0"/>
              </a:spcAft>
              <a:buSzPts val="5200"/>
              <a:buNone/>
              <a:defRPr sz="3452"/>
            </a:lvl5pPr>
            <a:lvl6pPr lvl="5" algn="ctr">
              <a:spcBef>
                <a:spcPts val="0"/>
              </a:spcBef>
              <a:spcAft>
                <a:spcPts val="0"/>
              </a:spcAft>
              <a:buSzPts val="5200"/>
              <a:buNone/>
              <a:defRPr sz="3452"/>
            </a:lvl6pPr>
            <a:lvl7pPr lvl="6" algn="ctr">
              <a:spcBef>
                <a:spcPts val="0"/>
              </a:spcBef>
              <a:spcAft>
                <a:spcPts val="0"/>
              </a:spcAft>
              <a:buSzPts val="5200"/>
              <a:buNone/>
              <a:defRPr sz="3452"/>
            </a:lvl7pPr>
            <a:lvl8pPr lvl="7" algn="ctr">
              <a:spcBef>
                <a:spcPts val="0"/>
              </a:spcBef>
              <a:spcAft>
                <a:spcPts val="0"/>
              </a:spcAft>
              <a:buSzPts val="5200"/>
              <a:buNone/>
              <a:defRPr sz="3452"/>
            </a:lvl8pPr>
            <a:lvl9pPr lvl="8" algn="ctr">
              <a:spcBef>
                <a:spcPts val="0"/>
              </a:spcBef>
              <a:spcAft>
                <a:spcPts val="0"/>
              </a:spcAft>
              <a:buSzPts val="5200"/>
              <a:buNone/>
              <a:defRPr sz="3452"/>
            </a:lvl9pPr>
          </a:lstStyle>
          <a:p>
            <a:r>
              <a:rPr lang="ar-SA"/>
              <a:t>انقر لتحرير نمط العنوان الرئيسي</a:t>
            </a:r>
            <a:endParaRPr/>
          </a:p>
        </p:txBody>
      </p:sp>
      <p:sp>
        <p:nvSpPr>
          <p:cNvPr id="12" name="Google Shape;12;p2"/>
          <p:cNvSpPr txBox="1">
            <a:spLocks noGrp="1"/>
          </p:cNvSpPr>
          <p:nvPr>
            <p:ph type="subTitle" idx="1"/>
          </p:nvPr>
        </p:nvSpPr>
        <p:spPr>
          <a:xfrm>
            <a:off x="3696927" y="2711112"/>
            <a:ext cx="1905427" cy="701598"/>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1800"/>
              <a:buNone/>
              <a:defRPr/>
            </a:lvl1pPr>
            <a:lvl2pPr lvl="1" algn="ctr">
              <a:lnSpc>
                <a:spcPct val="100000"/>
              </a:lnSpc>
              <a:spcBef>
                <a:spcPts val="0"/>
              </a:spcBef>
              <a:spcAft>
                <a:spcPts val="0"/>
              </a:spcAft>
              <a:buSzPts val="2800"/>
              <a:buNone/>
              <a:defRPr sz="1859"/>
            </a:lvl2pPr>
            <a:lvl3pPr lvl="2" algn="ctr">
              <a:lnSpc>
                <a:spcPct val="100000"/>
              </a:lnSpc>
              <a:spcBef>
                <a:spcPts val="0"/>
              </a:spcBef>
              <a:spcAft>
                <a:spcPts val="0"/>
              </a:spcAft>
              <a:buSzPts val="2800"/>
              <a:buNone/>
              <a:defRPr sz="1859"/>
            </a:lvl3pPr>
            <a:lvl4pPr lvl="3" algn="ctr">
              <a:lnSpc>
                <a:spcPct val="100000"/>
              </a:lnSpc>
              <a:spcBef>
                <a:spcPts val="0"/>
              </a:spcBef>
              <a:spcAft>
                <a:spcPts val="0"/>
              </a:spcAft>
              <a:buSzPts val="2800"/>
              <a:buNone/>
              <a:defRPr sz="1859"/>
            </a:lvl4pPr>
            <a:lvl5pPr lvl="4" algn="ctr">
              <a:lnSpc>
                <a:spcPct val="100000"/>
              </a:lnSpc>
              <a:spcBef>
                <a:spcPts val="0"/>
              </a:spcBef>
              <a:spcAft>
                <a:spcPts val="0"/>
              </a:spcAft>
              <a:buSzPts val="2800"/>
              <a:buNone/>
              <a:defRPr sz="1859"/>
            </a:lvl5pPr>
            <a:lvl6pPr lvl="5" algn="ctr">
              <a:lnSpc>
                <a:spcPct val="100000"/>
              </a:lnSpc>
              <a:spcBef>
                <a:spcPts val="0"/>
              </a:spcBef>
              <a:spcAft>
                <a:spcPts val="0"/>
              </a:spcAft>
              <a:buSzPts val="2800"/>
              <a:buNone/>
              <a:defRPr sz="1859"/>
            </a:lvl6pPr>
            <a:lvl7pPr lvl="6" algn="ctr">
              <a:lnSpc>
                <a:spcPct val="100000"/>
              </a:lnSpc>
              <a:spcBef>
                <a:spcPts val="0"/>
              </a:spcBef>
              <a:spcAft>
                <a:spcPts val="0"/>
              </a:spcAft>
              <a:buSzPts val="2800"/>
              <a:buNone/>
              <a:defRPr sz="1859"/>
            </a:lvl7pPr>
            <a:lvl8pPr lvl="7" algn="ctr">
              <a:lnSpc>
                <a:spcPct val="100000"/>
              </a:lnSpc>
              <a:spcBef>
                <a:spcPts val="0"/>
              </a:spcBef>
              <a:spcAft>
                <a:spcPts val="0"/>
              </a:spcAft>
              <a:buSzPts val="2800"/>
              <a:buNone/>
              <a:defRPr sz="1859"/>
            </a:lvl8pPr>
            <a:lvl9pPr lvl="8" algn="ctr">
              <a:lnSpc>
                <a:spcPct val="100000"/>
              </a:lnSpc>
              <a:spcBef>
                <a:spcPts val="0"/>
              </a:spcBef>
              <a:spcAft>
                <a:spcPts val="0"/>
              </a:spcAft>
              <a:buSzPts val="2800"/>
              <a:buNone/>
              <a:defRPr sz="1859"/>
            </a:lvl9pPr>
          </a:lstStyle>
          <a:p>
            <a:r>
              <a:rPr lang="ar-SA"/>
              <a:t>انقر لتحرير نمط العنوان الثانوي الرئيسي</a:t>
            </a:r>
            <a:endParaRPr/>
          </a:p>
        </p:txBody>
      </p:sp>
      <p:sp>
        <p:nvSpPr>
          <p:cNvPr id="13" name="Google Shape;13;p2"/>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1806660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2"/>
        </a:solidFill>
        <a:effectLst/>
      </p:bgPr>
    </p:bg>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mt="55000"/>
          </a:blip>
          <a:stretch>
            <a:fillRect/>
          </a:stretch>
        </p:blipFill>
        <p:spPr>
          <a:xfrm>
            <a:off x="3932189" y="0"/>
            <a:ext cx="2144760" cy="2948021"/>
          </a:xfrm>
          <a:prstGeom prst="rect">
            <a:avLst/>
          </a:prstGeom>
          <a:noFill/>
          <a:ln>
            <a:noFill/>
          </a:ln>
        </p:spPr>
      </p:pic>
      <p:sp>
        <p:nvSpPr>
          <p:cNvPr id="16" name="Google Shape;16;p3"/>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
        <p:nvSpPr>
          <p:cNvPr id="17" name="Google Shape;17;p3"/>
          <p:cNvSpPr txBox="1">
            <a:spLocks noGrp="1"/>
          </p:cNvSpPr>
          <p:nvPr>
            <p:ph type="title"/>
          </p:nvPr>
        </p:nvSpPr>
        <p:spPr>
          <a:xfrm>
            <a:off x="474595" y="1391821"/>
            <a:ext cx="2158833" cy="148764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2523">
                <a:solidFill>
                  <a:schemeClr val="dk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18" name="Google Shape;18;p3"/>
          <p:cNvSpPr txBox="1">
            <a:spLocks noGrp="1"/>
          </p:cNvSpPr>
          <p:nvPr>
            <p:ph type="title" idx="2"/>
          </p:nvPr>
        </p:nvSpPr>
        <p:spPr>
          <a:xfrm>
            <a:off x="474595" y="481497"/>
            <a:ext cx="949823" cy="77542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3983">
                <a:solidFill>
                  <a:schemeClr val="dk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19" name="Google Shape;19;p3"/>
          <p:cNvSpPr txBox="1">
            <a:spLocks noGrp="1"/>
          </p:cNvSpPr>
          <p:nvPr>
            <p:ph type="subTitle" idx="1"/>
          </p:nvPr>
        </p:nvSpPr>
        <p:spPr>
          <a:xfrm>
            <a:off x="474596" y="2948795"/>
            <a:ext cx="1734762" cy="550762"/>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062"/>
            </a:lvl1pPr>
            <a:lvl2pPr lvl="1" rtl="0">
              <a:lnSpc>
                <a:spcPct val="100000"/>
              </a:lnSpc>
              <a:spcBef>
                <a:spcPts val="0"/>
              </a:spcBef>
              <a:spcAft>
                <a:spcPts val="0"/>
              </a:spcAft>
              <a:buNone/>
              <a:defRPr sz="1062"/>
            </a:lvl2pPr>
            <a:lvl3pPr lvl="2" rtl="0">
              <a:lnSpc>
                <a:spcPct val="100000"/>
              </a:lnSpc>
              <a:spcBef>
                <a:spcPts val="0"/>
              </a:spcBef>
              <a:spcAft>
                <a:spcPts val="0"/>
              </a:spcAft>
              <a:buNone/>
              <a:defRPr sz="1062"/>
            </a:lvl3pPr>
            <a:lvl4pPr lvl="3" rtl="0">
              <a:lnSpc>
                <a:spcPct val="100000"/>
              </a:lnSpc>
              <a:spcBef>
                <a:spcPts val="0"/>
              </a:spcBef>
              <a:spcAft>
                <a:spcPts val="0"/>
              </a:spcAft>
              <a:buNone/>
              <a:defRPr sz="1062"/>
            </a:lvl4pPr>
            <a:lvl5pPr lvl="4" rtl="0">
              <a:lnSpc>
                <a:spcPct val="100000"/>
              </a:lnSpc>
              <a:spcBef>
                <a:spcPts val="0"/>
              </a:spcBef>
              <a:spcAft>
                <a:spcPts val="0"/>
              </a:spcAft>
              <a:buNone/>
              <a:defRPr sz="1062"/>
            </a:lvl5pPr>
            <a:lvl6pPr lvl="5" rtl="0">
              <a:lnSpc>
                <a:spcPct val="100000"/>
              </a:lnSpc>
              <a:spcBef>
                <a:spcPts val="0"/>
              </a:spcBef>
              <a:spcAft>
                <a:spcPts val="0"/>
              </a:spcAft>
              <a:buNone/>
              <a:defRPr sz="1062"/>
            </a:lvl6pPr>
            <a:lvl7pPr lvl="6" rtl="0">
              <a:lnSpc>
                <a:spcPct val="100000"/>
              </a:lnSpc>
              <a:spcBef>
                <a:spcPts val="0"/>
              </a:spcBef>
              <a:spcAft>
                <a:spcPts val="0"/>
              </a:spcAft>
              <a:buNone/>
              <a:defRPr sz="1062"/>
            </a:lvl7pPr>
            <a:lvl8pPr lvl="7" rtl="0">
              <a:lnSpc>
                <a:spcPct val="100000"/>
              </a:lnSpc>
              <a:spcBef>
                <a:spcPts val="0"/>
              </a:spcBef>
              <a:spcAft>
                <a:spcPts val="0"/>
              </a:spcAft>
              <a:buNone/>
              <a:defRPr sz="1062"/>
            </a:lvl8pPr>
            <a:lvl9pPr lvl="8" rtl="0">
              <a:lnSpc>
                <a:spcPct val="100000"/>
              </a:lnSpc>
              <a:spcBef>
                <a:spcPts val="0"/>
              </a:spcBef>
              <a:spcAft>
                <a:spcPts val="0"/>
              </a:spcAft>
              <a:buNone/>
              <a:defRPr sz="1062"/>
            </a:lvl9pPr>
          </a:lstStyle>
          <a:p>
            <a:r>
              <a:rPr lang="ar-SA"/>
              <a:t>انقر لتحرير نمط العنوان الثانوي الرئيسي</a:t>
            </a:r>
            <a:endParaRPr/>
          </a:p>
        </p:txBody>
      </p:sp>
    </p:spTree>
    <p:extLst>
      <p:ext uri="{BB962C8B-B14F-4D97-AF65-F5344CB8AC3E}">
        <p14:creationId xmlns:p14="http://schemas.microsoft.com/office/powerpoint/2010/main" val="1237240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lt2"/>
        </a:solidFill>
        <a:effectLst/>
      </p:bgPr>
    </p:bg>
    <p:spTree>
      <p:nvGrpSpPr>
        <p:cNvPr id="1" name="Shape 20"/>
        <p:cNvGrpSpPr/>
        <p:nvPr/>
      </p:nvGrpSpPr>
      <p:grpSpPr>
        <a:xfrm>
          <a:off x="0" y="0"/>
          <a:ext cx="0" cy="0"/>
          <a:chOff x="0" y="0"/>
          <a:chExt cx="0" cy="0"/>
        </a:xfrm>
      </p:grpSpPr>
      <p:pic>
        <p:nvPicPr>
          <p:cNvPr id="21" name="Google Shape;21;p4"/>
          <p:cNvPicPr preferRelativeResize="0"/>
          <p:nvPr/>
        </p:nvPicPr>
        <p:blipFill>
          <a:blip r:embed="rId2">
            <a:alphaModFix amt="75000"/>
          </a:blip>
          <a:stretch>
            <a:fillRect/>
          </a:stretch>
        </p:blipFill>
        <p:spPr>
          <a:xfrm>
            <a:off x="0" y="1"/>
            <a:ext cx="1369341" cy="1756451"/>
          </a:xfrm>
          <a:prstGeom prst="rect">
            <a:avLst/>
          </a:prstGeom>
          <a:noFill/>
          <a:ln>
            <a:noFill/>
          </a:ln>
        </p:spPr>
      </p:pic>
      <p:pic>
        <p:nvPicPr>
          <p:cNvPr id="22" name="Google Shape;22;p4"/>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sp>
        <p:nvSpPr>
          <p:cNvPr id="23" name="Google Shape;23;p4"/>
          <p:cNvSpPr txBox="1">
            <a:spLocks noGrp="1"/>
          </p:cNvSpPr>
          <p:nvPr>
            <p:ph type="title"/>
          </p:nvPr>
        </p:nvSpPr>
        <p:spPr>
          <a:xfrm>
            <a:off x="474596" y="481497"/>
            <a:ext cx="5127925" cy="326368"/>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24" name="Google Shape;24;p4"/>
          <p:cNvSpPr txBox="1">
            <a:spLocks noGrp="1"/>
          </p:cNvSpPr>
          <p:nvPr>
            <p:ph type="body" idx="1"/>
          </p:nvPr>
        </p:nvSpPr>
        <p:spPr>
          <a:xfrm>
            <a:off x="474513" y="942169"/>
            <a:ext cx="5127925" cy="2844631"/>
          </a:xfrm>
          <a:prstGeom prst="rect">
            <a:avLst/>
          </a:prstGeom>
        </p:spPr>
        <p:txBody>
          <a:bodyPr spcFirstLastPara="1" wrap="square" lIns="91425" tIns="91425" rIns="91425" bIns="91425" anchor="t" anchorCtr="0">
            <a:noAutofit/>
          </a:bodyPr>
          <a:lstStyle>
            <a:lvl1pPr marL="303535" lvl="0" indent="-206572" rtl="0">
              <a:spcBef>
                <a:spcPts val="0"/>
              </a:spcBef>
              <a:spcAft>
                <a:spcPts val="0"/>
              </a:spcAft>
              <a:buSzPts val="1300"/>
              <a:buFont typeface="Abel"/>
              <a:buChar char="●"/>
              <a:defRPr sz="863"/>
            </a:lvl1pPr>
            <a:lvl2pPr marL="607070" lvl="1" indent="-206572" rtl="0">
              <a:spcBef>
                <a:spcPts val="1062"/>
              </a:spcBef>
              <a:spcAft>
                <a:spcPts val="0"/>
              </a:spcAft>
              <a:buSzPts val="1300"/>
              <a:buFont typeface="Roboto Condensed Light"/>
              <a:buChar char="○"/>
              <a:defRPr sz="863"/>
            </a:lvl2pPr>
            <a:lvl3pPr marL="910605" lvl="2" indent="-206572" rtl="0">
              <a:spcBef>
                <a:spcPts val="1062"/>
              </a:spcBef>
              <a:spcAft>
                <a:spcPts val="0"/>
              </a:spcAft>
              <a:buSzPts val="1300"/>
              <a:buFont typeface="Roboto Condensed Light"/>
              <a:buChar char="■"/>
              <a:defRPr sz="863"/>
            </a:lvl3pPr>
            <a:lvl4pPr marL="1214140" lvl="3" indent="-206572" rtl="0">
              <a:spcBef>
                <a:spcPts val="1062"/>
              </a:spcBef>
              <a:spcAft>
                <a:spcPts val="0"/>
              </a:spcAft>
              <a:buSzPts val="1300"/>
              <a:buFont typeface="Roboto Condensed Light"/>
              <a:buChar char="●"/>
              <a:defRPr sz="863"/>
            </a:lvl4pPr>
            <a:lvl5pPr marL="1517675" lvl="4" indent="-206572" rtl="0">
              <a:spcBef>
                <a:spcPts val="1062"/>
              </a:spcBef>
              <a:spcAft>
                <a:spcPts val="0"/>
              </a:spcAft>
              <a:buSzPts val="1300"/>
              <a:buFont typeface="Roboto Condensed Light"/>
              <a:buChar char="○"/>
              <a:defRPr sz="863"/>
            </a:lvl5pPr>
            <a:lvl6pPr marL="1821210" lvl="5" indent="-206572" rtl="0">
              <a:spcBef>
                <a:spcPts val="1062"/>
              </a:spcBef>
              <a:spcAft>
                <a:spcPts val="0"/>
              </a:spcAft>
              <a:buSzPts val="1300"/>
              <a:buFont typeface="Roboto Condensed Light"/>
              <a:buChar char="■"/>
              <a:defRPr sz="863"/>
            </a:lvl6pPr>
            <a:lvl7pPr marL="2124746" lvl="6" indent="-206572" rtl="0">
              <a:spcBef>
                <a:spcPts val="1062"/>
              </a:spcBef>
              <a:spcAft>
                <a:spcPts val="0"/>
              </a:spcAft>
              <a:buSzPts val="1300"/>
              <a:buFont typeface="Roboto Condensed Light"/>
              <a:buChar char="●"/>
              <a:defRPr sz="863"/>
            </a:lvl7pPr>
            <a:lvl8pPr marL="2428281" lvl="7" indent="-206572" rtl="0">
              <a:spcBef>
                <a:spcPts val="1062"/>
              </a:spcBef>
              <a:spcAft>
                <a:spcPts val="0"/>
              </a:spcAft>
              <a:buSzPts val="1300"/>
              <a:buFont typeface="Roboto Condensed Light"/>
              <a:buChar char="○"/>
              <a:defRPr sz="863"/>
            </a:lvl8pPr>
            <a:lvl9pPr marL="2731816" lvl="8" indent="-206572" rtl="0">
              <a:spcBef>
                <a:spcPts val="1062"/>
              </a:spcBef>
              <a:spcAft>
                <a:spcPts val="1062"/>
              </a:spcAft>
              <a:buSzPts val="1300"/>
              <a:buFont typeface="Roboto Condensed Light"/>
              <a:buChar char="■"/>
              <a:defRPr sz="863"/>
            </a:lvl9pPr>
          </a:lstStyle>
          <a:p>
            <a:pPr lvl="0"/>
            <a:r>
              <a:rPr lang="ar-SA"/>
              <a:t>انقر لتحرير أنماط النص الرئيسي</a:t>
            </a:r>
          </a:p>
        </p:txBody>
      </p:sp>
      <p:sp>
        <p:nvSpPr>
          <p:cNvPr id="25" name="Google Shape;25;p4"/>
          <p:cNvSpPr/>
          <p:nvPr/>
        </p:nvSpPr>
        <p:spPr>
          <a:xfrm>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570282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lt2"/>
        </a:solidFill>
        <a:effectLst/>
      </p:bgPr>
    </p:bg>
    <p:spTree>
      <p:nvGrpSpPr>
        <p:cNvPr id="1" name="Shape 26"/>
        <p:cNvGrpSpPr/>
        <p:nvPr/>
      </p:nvGrpSpPr>
      <p:grpSpPr>
        <a:xfrm>
          <a:off x="0" y="0"/>
          <a:ext cx="0" cy="0"/>
          <a:chOff x="0" y="0"/>
          <a:chExt cx="0" cy="0"/>
        </a:xfrm>
      </p:grpSpPr>
      <p:pic>
        <p:nvPicPr>
          <p:cNvPr id="27" name="Google Shape;27;p5"/>
          <p:cNvPicPr preferRelativeResize="0"/>
          <p:nvPr/>
        </p:nvPicPr>
        <p:blipFill>
          <a:blip r:embed="rId2">
            <a:alphaModFix amt="35000"/>
          </a:blip>
          <a:stretch>
            <a:fillRect/>
          </a:stretch>
        </p:blipFill>
        <p:spPr>
          <a:xfrm>
            <a:off x="781776" y="1024414"/>
            <a:ext cx="4513401" cy="2504123"/>
          </a:xfrm>
          <a:prstGeom prst="rect">
            <a:avLst/>
          </a:prstGeom>
          <a:noFill/>
          <a:ln>
            <a:noFill/>
          </a:ln>
        </p:spPr>
      </p:pic>
      <p:sp>
        <p:nvSpPr>
          <p:cNvPr id="28" name="Google Shape;28;p5"/>
          <p:cNvSpPr txBox="1">
            <a:spLocks noGrp="1"/>
          </p:cNvSpPr>
          <p:nvPr>
            <p:ph type="subTitle" idx="1"/>
          </p:nvPr>
        </p:nvSpPr>
        <p:spPr>
          <a:xfrm>
            <a:off x="1103860" y="2588500"/>
            <a:ext cx="1580047" cy="631226"/>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29" name="Google Shape;29;p5"/>
          <p:cNvSpPr txBox="1">
            <a:spLocks noGrp="1"/>
          </p:cNvSpPr>
          <p:nvPr>
            <p:ph type="subTitle" idx="2"/>
          </p:nvPr>
        </p:nvSpPr>
        <p:spPr>
          <a:xfrm>
            <a:off x="3393043" y="2588500"/>
            <a:ext cx="1580047" cy="631226"/>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30" name="Google Shape;30;p5"/>
          <p:cNvSpPr txBox="1">
            <a:spLocks noGrp="1"/>
          </p:cNvSpPr>
          <p:nvPr>
            <p:ph type="title"/>
          </p:nvPr>
        </p:nvSpPr>
        <p:spPr>
          <a:xfrm>
            <a:off x="1295759" y="2196275"/>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31" name="Google Shape;31;p5"/>
          <p:cNvSpPr txBox="1">
            <a:spLocks noGrp="1"/>
          </p:cNvSpPr>
          <p:nvPr>
            <p:ph type="title" idx="3"/>
          </p:nvPr>
        </p:nvSpPr>
        <p:spPr>
          <a:xfrm>
            <a:off x="3584941" y="2196275"/>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32" name="Google Shape;32;p5"/>
          <p:cNvSpPr txBox="1">
            <a:spLocks noGrp="1"/>
          </p:cNvSpPr>
          <p:nvPr>
            <p:ph type="title" idx="4"/>
          </p:nvPr>
        </p:nvSpPr>
        <p:spPr>
          <a:xfrm>
            <a:off x="474595" y="484042"/>
            <a:ext cx="5127726"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33" name="Google Shape;33;p5"/>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846388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2"/>
        </a:solidFill>
        <a:effectLst/>
      </p:bgPr>
    </p:bg>
    <p:spTree>
      <p:nvGrpSpPr>
        <p:cNvPr id="1" name="Shape 34"/>
        <p:cNvGrpSpPr/>
        <p:nvPr/>
      </p:nvGrpSpPr>
      <p:grpSpPr>
        <a:xfrm>
          <a:off x="0" y="0"/>
          <a:ext cx="0" cy="0"/>
          <a:chOff x="0" y="0"/>
          <a:chExt cx="0" cy="0"/>
        </a:xfrm>
      </p:grpSpPr>
      <p:pic>
        <p:nvPicPr>
          <p:cNvPr id="35" name="Google Shape;35;p6"/>
          <p:cNvPicPr preferRelativeResize="0"/>
          <p:nvPr/>
        </p:nvPicPr>
        <p:blipFill>
          <a:blip r:embed="rId2">
            <a:alphaModFix amt="75000"/>
          </a:blip>
          <a:stretch>
            <a:fillRect/>
          </a:stretch>
        </p:blipFill>
        <p:spPr>
          <a:xfrm>
            <a:off x="0" y="1"/>
            <a:ext cx="1369341" cy="1756451"/>
          </a:xfrm>
          <a:prstGeom prst="rect">
            <a:avLst/>
          </a:prstGeom>
          <a:noFill/>
          <a:ln>
            <a:noFill/>
          </a:ln>
        </p:spPr>
      </p:pic>
      <p:pic>
        <p:nvPicPr>
          <p:cNvPr id="36" name="Google Shape;36;p6"/>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sp>
        <p:nvSpPr>
          <p:cNvPr id="37" name="Google Shape;37;p6"/>
          <p:cNvSpPr txBox="1">
            <a:spLocks noGrp="1"/>
          </p:cNvSpPr>
          <p:nvPr>
            <p:ph type="title"/>
          </p:nvPr>
        </p:nvSpPr>
        <p:spPr>
          <a:xfrm>
            <a:off x="474596" y="484042"/>
            <a:ext cx="5127925" cy="323712"/>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38" name="Google Shape;38;p6"/>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868209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9"/>
        <p:cNvGrpSpPr/>
        <p:nvPr/>
      </p:nvGrpSpPr>
      <p:grpSpPr>
        <a:xfrm>
          <a:off x="0" y="0"/>
          <a:ext cx="0" cy="0"/>
          <a:chOff x="0" y="0"/>
          <a:chExt cx="0" cy="0"/>
        </a:xfrm>
      </p:grpSpPr>
      <p:pic>
        <p:nvPicPr>
          <p:cNvPr id="40" name="Google Shape;40;p7"/>
          <p:cNvPicPr preferRelativeResize="0"/>
          <p:nvPr/>
        </p:nvPicPr>
        <p:blipFill>
          <a:blip r:embed="rId2">
            <a:alphaModFix amt="75000"/>
          </a:blip>
          <a:stretch>
            <a:fillRect/>
          </a:stretch>
        </p:blipFill>
        <p:spPr>
          <a:xfrm>
            <a:off x="0" y="1"/>
            <a:ext cx="1369341" cy="1756451"/>
          </a:xfrm>
          <a:prstGeom prst="rect">
            <a:avLst/>
          </a:prstGeom>
          <a:noFill/>
          <a:ln>
            <a:noFill/>
          </a:ln>
        </p:spPr>
      </p:pic>
      <p:pic>
        <p:nvPicPr>
          <p:cNvPr id="41" name="Google Shape;41;p7"/>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sp>
        <p:nvSpPr>
          <p:cNvPr id="42" name="Google Shape;42;p7"/>
          <p:cNvSpPr txBox="1">
            <a:spLocks noGrp="1"/>
          </p:cNvSpPr>
          <p:nvPr>
            <p:ph type="body" idx="1"/>
          </p:nvPr>
        </p:nvSpPr>
        <p:spPr>
          <a:xfrm>
            <a:off x="474595" y="1166320"/>
            <a:ext cx="3298261" cy="2220310"/>
          </a:xfrm>
          <a:prstGeom prst="rect">
            <a:avLst/>
          </a:prstGeom>
        </p:spPr>
        <p:txBody>
          <a:bodyPr spcFirstLastPara="1" wrap="square" lIns="91425" tIns="91425" rIns="91425" bIns="91425" anchor="ctr" anchorCtr="0">
            <a:noAutofit/>
          </a:bodyPr>
          <a:lstStyle>
            <a:lvl1pPr marL="303535" lvl="0" indent="-206572" rtl="0">
              <a:lnSpc>
                <a:spcPct val="100000"/>
              </a:lnSpc>
              <a:spcBef>
                <a:spcPts val="0"/>
              </a:spcBef>
              <a:spcAft>
                <a:spcPts val="0"/>
              </a:spcAft>
              <a:buSzPts val="1300"/>
              <a:buChar char="●"/>
              <a:defRPr sz="929"/>
            </a:lvl1pPr>
            <a:lvl2pPr marL="607070" lvl="1" indent="-206572" rtl="0">
              <a:spcBef>
                <a:spcPts val="0"/>
              </a:spcBef>
              <a:spcAft>
                <a:spcPts val="0"/>
              </a:spcAft>
              <a:buSzPts val="1300"/>
              <a:buChar char="○"/>
              <a:defRPr sz="863"/>
            </a:lvl2pPr>
            <a:lvl3pPr marL="910605" lvl="2" indent="-206572" rtl="0">
              <a:spcBef>
                <a:spcPts val="1062"/>
              </a:spcBef>
              <a:spcAft>
                <a:spcPts val="0"/>
              </a:spcAft>
              <a:buSzPts val="1300"/>
              <a:buChar char="■"/>
              <a:defRPr sz="863"/>
            </a:lvl3pPr>
            <a:lvl4pPr marL="1214140" lvl="3" indent="-206572" rtl="0">
              <a:spcBef>
                <a:spcPts val="1062"/>
              </a:spcBef>
              <a:spcAft>
                <a:spcPts val="0"/>
              </a:spcAft>
              <a:buSzPts val="1300"/>
              <a:buChar char="●"/>
              <a:defRPr sz="863"/>
            </a:lvl4pPr>
            <a:lvl5pPr marL="1517675" lvl="4" indent="-206572" rtl="0">
              <a:spcBef>
                <a:spcPts val="1062"/>
              </a:spcBef>
              <a:spcAft>
                <a:spcPts val="0"/>
              </a:spcAft>
              <a:buSzPts val="1300"/>
              <a:buChar char="○"/>
              <a:defRPr sz="863"/>
            </a:lvl5pPr>
            <a:lvl6pPr marL="1821210" lvl="5" indent="-206572" rtl="0">
              <a:spcBef>
                <a:spcPts val="1062"/>
              </a:spcBef>
              <a:spcAft>
                <a:spcPts val="0"/>
              </a:spcAft>
              <a:buSzPts val="1300"/>
              <a:buChar char="■"/>
              <a:defRPr sz="863"/>
            </a:lvl6pPr>
            <a:lvl7pPr marL="2124746" lvl="6" indent="-206572" rtl="0">
              <a:spcBef>
                <a:spcPts val="1062"/>
              </a:spcBef>
              <a:spcAft>
                <a:spcPts val="0"/>
              </a:spcAft>
              <a:buSzPts val="1300"/>
              <a:buChar char="●"/>
              <a:defRPr sz="863"/>
            </a:lvl7pPr>
            <a:lvl8pPr marL="2428281" lvl="7" indent="-206572" rtl="0">
              <a:spcBef>
                <a:spcPts val="1062"/>
              </a:spcBef>
              <a:spcAft>
                <a:spcPts val="0"/>
              </a:spcAft>
              <a:buSzPts val="1300"/>
              <a:buChar char="○"/>
              <a:defRPr sz="863"/>
            </a:lvl8pPr>
            <a:lvl9pPr marL="2731816" lvl="8" indent="-206572" rtl="0">
              <a:spcBef>
                <a:spcPts val="1062"/>
              </a:spcBef>
              <a:spcAft>
                <a:spcPts val="1062"/>
              </a:spcAft>
              <a:buSzPts val="1300"/>
              <a:buChar char="■"/>
              <a:defRPr sz="863"/>
            </a:lvl9pPr>
          </a:lstStyle>
          <a:p>
            <a:pPr lvl="0"/>
            <a:r>
              <a:rPr lang="ar-SA"/>
              <a:t>انقر لتحرير أنماط النص الرئيسي</a:t>
            </a:r>
          </a:p>
        </p:txBody>
      </p:sp>
      <p:sp>
        <p:nvSpPr>
          <p:cNvPr id="43" name="Google Shape;43;p7"/>
          <p:cNvSpPr txBox="1">
            <a:spLocks noGrp="1"/>
          </p:cNvSpPr>
          <p:nvPr>
            <p:ph type="title"/>
          </p:nvPr>
        </p:nvSpPr>
        <p:spPr>
          <a:xfrm>
            <a:off x="474595" y="481497"/>
            <a:ext cx="5127726" cy="326368"/>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44" name="Google Shape;44;p7"/>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456461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45"/>
        <p:cNvGrpSpPr/>
        <p:nvPr/>
      </p:nvGrpSpPr>
      <p:grpSpPr>
        <a:xfrm>
          <a:off x="0" y="0"/>
          <a:ext cx="0" cy="0"/>
          <a:chOff x="0" y="0"/>
          <a:chExt cx="0" cy="0"/>
        </a:xfrm>
      </p:grpSpPr>
      <p:pic>
        <p:nvPicPr>
          <p:cNvPr id="46" name="Google Shape;46;p8"/>
          <p:cNvPicPr preferRelativeResize="0"/>
          <p:nvPr/>
        </p:nvPicPr>
        <p:blipFill>
          <a:blip r:embed="rId2">
            <a:alphaModFix amt="35000"/>
          </a:blip>
          <a:stretch>
            <a:fillRect/>
          </a:stretch>
        </p:blipFill>
        <p:spPr>
          <a:xfrm>
            <a:off x="781776" y="1024414"/>
            <a:ext cx="4513401" cy="2504123"/>
          </a:xfrm>
          <a:prstGeom prst="rect">
            <a:avLst/>
          </a:prstGeom>
          <a:noFill/>
          <a:ln>
            <a:noFill/>
          </a:ln>
        </p:spPr>
      </p:pic>
      <p:sp>
        <p:nvSpPr>
          <p:cNvPr id="47" name="Google Shape;47;p8"/>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
        <p:nvSpPr>
          <p:cNvPr id="48" name="Google Shape;48;p8"/>
          <p:cNvSpPr txBox="1">
            <a:spLocks noGrp="1"/>
          </p:cNvSpPr>
          <p:nvPr>
            <p:ph type="title"/>
          </p:nvPr>
        </p:nvSpPr>
        <p:spPr>
          <a:xfrm>
            <a:off x="1482553" y="1154769"/>
            <a:ext cx="3111845" cy="2243413"/>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647"/>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Tree>
    <p:extLst>
      <p:ext uri="{BB962C8B-B14F-4D97-AF65-F5344CB8AC3E}">
        <p14:creationId xmlns:p14="http://schemas.microsoft.com/office/powerpoint/2010/main" val="1387494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lt2"/>
        </a:solidFill>
        <a:effectLst/>
      </p:bgPr>
    </p:bg>
    <p:spTree>
      <p:nvGrpSpPr>
        <p:cNvPr id="1" name="Shape 49"/>
        <p:cNvGrpSpPr/>
        <p:nvPr/>
      </p:nvGrpSpPr>
      <p:grpSpPr>
        <a:xfrm>
          <a:off x="0" y="0"/>
          <a:ext cx="0" cy="0"/>
          <a:chOff x="0" y="0"/>
          <a:chExt cx="0" cy="0"/>
        </a:xfrm>
      </p:grpSpPr>
      <p:pic>
        <p:nvPicPr>
          <p:cNvPr id="50" name="Google Shape;50;p9"/>
          <p:cNvPicPr preferRelativeResize="0"/>
          <p:nvPr/>
        </p:nvPicPr>
        <p:blipFill>
          <a:blip r:embed="rId2">
            <a:alphaModFix amt="55000"/>
          </a:blip>
          <a:stretch>
            <a:fillRect/>
          </a:stretch>
        </p:blipFill>
        <p:spPr>
          <a:xfrm flipH="1">
            <a:off x="1966078" y="1575387"/>
            <a:ext cx="2144760" cy="2948021"/>
          </a:xfrm>
          <a:prstGeom prst="rect">
            <a:avLst/>
          </a:prstGeom>
          <a:noFill/>
          <a:ln>
            <a:noFill/>
          </a:ln>
        </p:spPr>
      </p:pic>
      <p:sp>
        <p:nvSpPr>
          <p:cNvPr id="51" name="Google Shape;51;p9"/>
          <p:cNvSpPr txBox="1">
            <a:spLocks noGrp="1"/>
          </p:cNvSpPr>
          <p:nvPr>
            <p:ph type="title"/>
          </p:nvPr>
        </p:nvSpPr>
        <p:spPr>
          <a:xfrm>
            <a:off x="474592" y="1395843"/>
            <a:ext cx="2033625"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1328">
                <a:solidFill>
                  <a:schemeClr val="dk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52" name="Google Shape;52;p9"/>
          <p:cNvSpPr txBox="1">
            <a:spLocks noGrp="1"/>
          </p:cNvSpPr>
          <p:nvPr>
            <p:ph type="title" idx="2"/>
          </p:nvPr>
        </p:nvSpPr>
        <p:spPr>
          <a:xfrm>
            <a:off x="474595" y="484042"/>
            <a:ext cx="5127726"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53" name="Google Shape;53;p9"/>
          <p:cNvSpPr txBox="1">
            <a:spLocks noGrp="1"/>
          </p:cNvSpPr>
          <p:nvPr>
            <p:ph type="subTitle" idx="1"/>
          </p:nvPr>
        </p:nvSpPr>
        <p:spPr>
          <a:xfrm>
            <a:off x="474595" y="1766127"/>
            <a:ext cx="1761279" cy="139098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54" name="Google Shape;54;p9"/>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2577279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3188920" y="3074558"/>
            <a:ext cx="2413434" cy="996896"/>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3600"/>
              <a:buNone/>
              <a:defRPr sz="1793">
                <a:solidFill>
                  <a:schemeClr val="lt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Tree>
    <p:extLst>
      <p:ext uri="{BB962C8B-B14F-4D97-AF65-F5344CB8AC3E}">
        <p14:creationId xmlns:p14="http://schemas.microsoft.com/office/powerpoint/2010/main" val="1351508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lt2"/>
        </a:solidFill>
        <a:effectLst/>
      </p:bgPr>
    </p:bg>
    <p:spTree>
      <p:nvGrpSpPr>
        <p:cNvPr id="1" name="Shape 57"/>
        <p:cNvGrpSpPr/>
        <p:nvPr/>
      </p:nvGrpSpPr>
      <p:grpSpPr>
        <a:xfrm>
          <a:off x="0" y="0"/>
          <a:ext cx="0" cy="0"/>
          <a:chOff x="0" y="0"/>
          <a:chExt cx="0" cy="0"/>
        </a:xfrm>
      </p:grpSpPr>
      <p:pic>
        <p:nvPicPr>
          <p:cNvPr id="58" name="Google Shape;58;p11"/>
          <p:cNvPicPr preferRelativeResize="0"/>
          <p:nvPr/>
        </p:nvPicPr>
        <p:blipFill>
          <a:blip r:embed="rId2">
            <a:alphaModFix amt="35000"/>
          </a:blip>
          <a:stretch>
            <a:fillRect/>
          </a:stretch>
        </p:blipFill>
        <p:spPr>
          <a:xfrm>
            <a:off x="781776" y="1024414"/>
            <a:ext cx="4513401" cy="2504123"/>
          </a:xfrm>
          <a:prstGeom prst="rect">
            <a:avLst/>
          </a:prstGeom>
          <a:noFill/>
          <a:ln>
            <a:noFill/>
          </a:ln>
        </p:spPr>
      </p:pic>
      <p:sp>
        <p:nvSpPr>
          <p:cNvPr id="59" name="Google Shape;59;p11"/>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
        <p:nvSpPr>
          <p:cNvPr id="60" name="Google Shape;60;p11"/>
          <p:cNvSpPr txBox="1">
            <a:spLocks noGrp="1"/>
          </p:cNvSpPr>
          <p:nvPr>
            <p:ph type="body" idx="1"/>
          </p:nvPr>
        </p:nvSpPr>
        <p:spPr>
          <a:xfrm>
            <a:off x="474612" y="2908022"/>
            <a:ext cx="5127726" cy="322119"/>
          </a:xfrm>
          <a:prstGeom prst="rect">
            <a:avLst/>
          </a:prstGeom>
        </p:spPr>
        <p:txBody>
          <a:bodyPr spcFirstLastPara="1" wrap="square" lIns="91425" tIns="91425" rIns="91425" bIns="91425" anchor="t" anchorCtr="0">
            <a:noAutofit/>
          </a:bodyPr>
          <a:lstStyle>
            <a:lvl1pPr marL="303535" lvl="0" indent="-227651" algn="ctr" rtl="0">
              <a:lnSpc>
                <a:spcPct val="100000"/>
              </a:lnSpc>
              <a:spcBef>
                <a:spcPts val="0"/>
              </a:spcBef>
              <a:spcAft>
                <a:spcPts val="0"/>
              </a:spcAft>
              <a:buSzPts val="1800"/>
              <a:buChar char="●"/>
              <a:defRPr sz="1129"/>
            </a:lvl1pPr>
            <a:lvl2pPr marL="607070" lvl="1" indent="-227651" algn="ctr" rtl="0">
              <a:spcBef>
                <a:spcPts val="0"/>
              </a:spcBef>
              <a:spcAft>
                <a:spcPts val="0"/>
              </a:spcAft>
              <a:buSzPts val="1800"/>
              <a:buChar char="○"/>
              <a:defRPr/>
            </a:lvl2pPr>
            <a:lvl3pPr marL="910605" lvl="2" indent="-227651" algn="ctr" rtl="0">
              <a:spcBef>
                <a:spcPts val="1062"/>
              </a:spcBef>
              <a:spcAft>
                <a:spcPts val="0"/>
              </a:spcAft>
              <a:buSzPts val="1800"/>
              <a:buChar char="■"/>
              <a:defRPr/>
            </a:lvl3pPr>
            <a:lvl4pPr marL="1214140" lvl="3" indent="-227651" algn="ctr" rtl="0">
              <a:spcBef>
                <a:spcPts val="1062"/>
              </a:spcBef>
              <a:spcAft>
                <a:spcPts val="0"/>
              </a:spcAft>
              <a:buSzPts val="1800"/>
              <a:buChar char="●"/>
              <a:defRPr/>
            </a:lvl4pPr>
            <a:lvl5pPr marL="1517675" lvl="4" indent="-227651" algn="ctr" rtl="0">
              <a:spcBef>
                <a:spcPts val="1062"/>
              </a:spcBef>
              <a:spcAft>
                <a:spcPts val="0"/>
              </a:spcAft>
              <a:buSzPts val="1800"/>
              <a:buChar char="○"/>
              <a:defRPr/>
            </a:lvl5pPr>
            <a:lvl6pPr marL="1821210" lvl="5" indent="-227651" algn="ctr" rtl="0">
              <a:spcBef>
                <a:spcPts val="1062"/>
              </a:spcBef>
              <a:spcAft>
                <a:spcPts val="0"/>
              </a:spcAft>
              <a:buSzPts val="1800"/>
              <a:buChar char="■"/>
              <a:defRPr/>
            </a:lvl6pPr>
            <a:lvl7pPr marL="2124746" lvl="6" indent="-227651" algn="ctr" rtl="0">
              <a:spcBef>
                <a:spcPts val="1062"/>
              </a:spcBef>
              <a:spcAft>
                <a:spcPts val="0"/>
              </a:spcAft>
              <a:buSzPts val="1800"/>
              <a:buChar char="●"/>
              <a:defRPr/>
            </a:lvl7pPr>
            <a:lvl8pPr marL="2428281" lvl="7" indent="-227651" algn="ctr" rtl="0">
              <a:spcBef>
                <a:spcPts val="1062"/>
              </a:spcBef>
              <a:spcAft>
                <a:spcPts val="0"/>
              </a:spcAft>
              <a:buSzPts val="1800"/>
              <a:buChar char="○"/>
              <a:defRPr/>
            </a:lvl8pPr>
            <a:lvl9pPr marL="2731816" lvl="8" indent="-227651" algn="ctr" rtl="0">
              <a:spcBef>
                <a:spcPts val="1062"/>
              </a:spcBef>
              <a:spcAft>
                <a:spcPts val="1062"/>
              </a:spcAft>
              <a:buSzPts val="1800"/>
              <a:buChar char="■"/>
              <a:defRPr/>
            </a:lvl9pPr>
          </a:lstStyle>
          <a:p>
            <a:pPr lvl="0"/>
            <a:r>
              <a:rPr lang="ar-SA"/>
              <a:t>انقر لتحرير أنماط النص الرئيسي</a:t>
            </a:r>
          </a:p>
        </p:txBody>
      </p:sp>
      <p:sp>
        <p:nvSpPr>
          <p:cNvPr id="61" name="Google Shape;61;p11"/>
          <p:cNvSpPr txBox="1">
            <a:spLocks noGrp="1"/>
          </p:cNvSpPr>
          <p:nvPr>
            <p:ph type="title" hasCustomPrompt="1"/>
          </p:nvPr>
        </p:nvSpPr>
        <p:spPr>
          <a:xfrm>
            <a:off x="474612" y="1457712"/>
            <a:ext cx="5127726" cy="1456838"/>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9600"/>
              <a:buNone/>
              <a:defRPr sz="6373"/>
            </a:lvl1pPr>
            <a:lvl2pPr lvl="1" algn="ctr" rtl="0">
              <a:spcBef>
                <a:spcPts val="0"/>
              </a:spcBef>
              <a:spcAft>
                <a:spcPts val="0"/>
              </a:spcAft>
              <a:buClr>
                <a:schemeClr val="accent2"/>
              </a:buClr>
              <a:buSzPts val="12000"/>
              <a:buNone/>
              <a:defRPr sz="7967">
                <a:solidFill>
                  <a:schemeClr val="accent2"/>
                </a:solidFill>
              </a:defRPr>
            </a:lvl2pPr>
            <a:lvl3pPr lvl="2" algn="ctr" rtl="0">
              <a:spcBef>
                <a:spcPts val="0"/>
              </a:spcBef>
              <a:spcAft>
                <a:spcPts val="0"/>
              </a:spcAft>
              <a:buClr>
                <a:schemeClr val="accent2"/>
              </a:buClr>
              <a:buSzPts val="12000"/>
              <a:buNone/>
              <a:defRPr sz="7967">
                <a:solidFill>
                  <a:schemeClr val="accent2"/>
                </a:solidFill>
              </a:defRPr>
            </a:lvl3pPr>
            <a:lvl4pPr lvl="3" algn="ctr" rtl="0">
              <a:spcBef>
                <a:spcPts val="0"/>
              </a:spcBef>
              <a:spcAft>
                <a:spcPts val="0"/>
              </a:spcAft>
              <a:buClr>
                <a:schemeClr val="accent2"/>
              </a:buClr>
              <a:buSzPts val="12000"/>
              <a:buNone/>
              <a:defRPr sz="7967">
                <a:solidFill>
                  <a:schemeClr val="accent2"/>
                </a:solidFill>
              </a:defRPr>
            </a:lvl4pPr>
            <a:lvl5pPr lvl="4" algn="ctr" rtl="0">
              <a:spcBef>
                <a:spcPts val="0"/>
              </a:spcBef>
              <a:spcAft>
                <a:spcPts val="0"/>
              </a:spcAft>
              <a:buClr>
                <a:schemeClr val="accent2"/>
              </a:buClr>
              <a:buSzPts val="12000"/>
              <a:buNone/>
              <a:defRPr sz="7967">
                <a:solidFill>
                  <a:schemeClr val="accent2"/>
                </a:solidFill>
              </a:defRPr>
            </a:lvl5pPr>
            <a:lvl6pPr lvl="5" algn="ctr" rtl="0">
              <a:spcBef>
                <a:spcPts val="0"/>
              </a:spcBef>
              <a:spcAft>
                <a:spcPts val="0"/>
              </a:spcAft>
              <a:buClr>
                <a:schemeClr val="accent2"/>
              </a:buClr>
              <a:buSzPts val="12000"/>
              <a:buNone/>
              <a:defRPr sz="7967">
                <a:solidFill>
                  <a:schemeClr val="accent2"/>
                </a:solidFill>
              </a:defRPr>
            </a:lvl6pPr>
            <a:lvl7pPr lvl="6" algn="ctr" rtl="0">
              <a:spcBef>
                <a:spcPts val="0"/>
              </a:spcBef>
              <a:spcAft>
                <a:spcPts val="0"/>
              </a:spcAft>
              <a:buClr>
                <a:schemeClr val="accent2"/>
              </a:buClr>
              <a:buSzPts val="12000"/>
              <a:buNone/>
              <a:defRPr sz="7967">
                <a:solidFill>
                  <a:schemeClr val="accent2"/>
                </a:solidFill>
              </a:defRPr>
            </a:lvl7pPr>
            <a:lvl8pPr lvl="7" algn="ctr" rtl="0">
              <a:spcBef>
                <a:spcPts val="0"/>
              </a:spcBef>
              <a:spcAft>
                <a:spcPts val="0"/>
              </a:spcAft>
              <a:buClr>
                <a:schemeClr val="accent2"/>
              </a:buClr>
              <a:buSzPts val="12000"/>
              <a:buNone/>
              <a:defRPr sz="7967">
                <a:solidFill>
                  <a:schemeClr val="accent2"/>
                </a:solidFill>
              </a:defRPr>
            </a:lvl8pPr>
            <a:lvl9pPr lvl="8" algn="ctr" rtl="0">
              <a:spcBef>
                <a:spcPts val="0"/>
              </a:spcBef>
              <a:spcAft>
                <a:spcPts val="0"/>
              </a:spcAft>
              <a:buClr>
                <a:schemeClr val="accent2"/>
              </a:buClr>
              <a:buSzPts val="12000"/>
              <a:buNone/>
              <a:defRPr sz="7967">
                <a:solidFill>
                  <a:schemeClr val="accent2"/>
                </a:solidFill>
              </a:defRPr>
            </a:lvl9pPr>
          </a:lstStyle>
          <a:p>
            <a:r>
              <a:t>xx%</a:t>
            </a:r>
          </a:p>
        </p:txBody>
      </p:sp>
    </p:spTree>
    <p:extLst>
      <p:ext uri="{BB962C8B-B14F-4D97-AF65-F5344CB8AC3E}">
        <p14:creationId xmlns:p14="http://schemas.microsoft.com/office/powerpoint/2010/main" val="882177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2"/>
        <p:cNvGrpSpPr/>
        <p:nvPr/>
      </p:nvGrpSpPr>
      <p:grpSpPr>
        <a:xfrm>
          <a:off x="0" y="0"/>
          <a:ext cx="0" cy="0"/>
          <a:chOff x="0" y="0"/>
          <a:chExt cx="0" cy="0"/>
        </a:xfrm>
      </p:grpSpPr>
    </p:spTree>
    <p:extLst>
      <p:ext uri="{BB962C8B-B14F-4D97-AF65-F5344CB8AC3E}">
        <p14:creationId xmlns:p14="http://schemas.microsoft.com/office/powerpoint/2010/main" val="3562522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2"/>
        </a:solidFill>
        <a:effectLst/>
      </p:bgPr>
    </p:bg>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mt="55000"/>
          </a:blip>
          <a:stretch>
            <a:fillRect/>
          </a:stretch>
        </p:blipFill>
        <p:spPr>
          <a:xfrm flipH="1">
            <a:off x="3697351" y="671347"/>
            <a:ext cx="2144760" cy="2948021"/>
          </a:xfrm>
          <a:prstGeom prst="rect">
            <a:avLst/>
          </a:prstGeom>
          <a:noFill/>
          <a:ln>
            <a:noFill/>
          </a:ln>
        </p:spPr>
      </p:pic>
      <p:sp>
        <p:nvSpPr>
          <p:cNvPr id="65" name="Google Shape;65;p13"/>
          <p:cNvSpPr txBox="1">
            <a:spLocks noGrp="1"/>
          </p:cNvSpPr>
          <p:nvPr>
            <p:ph type="title"/>
          </p:nvPr>
        </p:nvSpPr>
        <p:spPr>
          <a:xfrm>
            <a:off x="474592" y="1868001"/>
            <a:ext cx="2033625"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1328">
                <a:solidFill>
                  <a:schemeClr val="dk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66" name="Google Shape;66;p13"/>
          <p:cNvSpPr txBox="1">
            <a:spLocks noGrp="1"/>
          </p:cNvSpPr>
          <p:nvPr>
            <p:ph type="title" idx="2"/>
          </p:nvPr>
        </p:nvSpPr>
        <p:spPr>
          <a:xfrm>
            <a:off x="474595" y="505352"/>
            <a:ext cx="3578383" cy="674246"/>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67" name="Google Shape;67;p13"/>
          <p:cNvSpPr txBox="1">
            <a:spLocks noGrp="1"/>
          </p:cNvSpPr>
          <p:nvPr>
            <p:ph type="subTitle" idx="1"/>
          </p:nvPr>
        </p:nvSpPr>
        <p:spPr>
          <a:xfrm>
            <a:off x="474595" y="1928066"/>
            <a:ext cx="1761279" cy="797994"/>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929"/>
            </a:lvl1pPr>
            <a:lvl2pPr lvl="1" rtl="0">
              <a:lnSpc>
                <a:spcPct val="100000"/>
              </a:lnSpc>
              <a:spcBef>
                <a:spcPts val="1062"/>
              </a:spcBef>
              <a:spcAft>
                <a:spcPts val="0"/>
              </a:spcAft>
              <a:buNone/>
              <a:defRPr sz="929"/>
            </a:lvl2pPr>
            <a:lvl3pPr lvl="2" rtl="0">
              <a:lnSpc>
                <a:spcPct val="100000"/>
              </a:lnSpc>
              <a:spcBef>
                <a:spcPts val="1062"/>
              </a:spcBef>
              <a:spcAft>
                <a:spcPts val="0"/>
              </a:spcAft>
              <a:buNone/>
              <a:defRPr sz="929"/>
            </a:lvl3pPr>
            <a:lvl4pPr lvl="3" rtl="0">
              <a:lnSpc>
                <a:spcPct val="100000"/>
              </a:lnSpc>
              <a:spcBef>
                <a:spcPts val="1062"/>
              </a:spcBef>
              <a:spcAft>
                <a:spcPts val="0"/>
              </a:spcAft>
              <a:buNone/>
              <a:defRPr sz="929"/>
            </a:lvl4pPr>
            <a:lvl5pPr lvl="4" rtl="0">
              <a:lnSpc>
                <a:spcPct val="100000"/>
              </a:lnSpc>
              <a:spcBef>
                <a:spcPts val="1062"/>
              </a:spcBef>
              <a:spcAft>
                <a:spcPts val="0"/>
              </a:spcAft>
              <a:buNone/>
              <a:defRPr sz="929"/>
            </a:lvl5pPr>
            <a:lvl6pPr lvl="5" rtl="0">
              <a:lnSpc>
                <a:spcPct val="100000"/>
              </a:lnSpc>
              <a:spcBef>
                <a:spcPts val="1062"/>
              </a:spcBef>
              <a:spcAft>
                <a:spcPts val="0"/>
              </a:spcAft>
              <a:buNone/>
              <a:defRPr sz="929"/>
            </a:lvl6pPr>
            <a:lvl7pPr lvl="6" rtl="0">
              <a:lnSpc>
                <a:spcPct val="100000"/>
              </a:lnSpc>
              <a:spcBef>
                <a:spcPts val="1062"/>
              </a:spcBef>
              <a:spcAft>
                <a:spcPts val="0"/>
              </a:spcAft>
              <a:buNone/>
              <a:defRPr sz="929"/>
            </a:lvl7pPr>
            <a:lvl8pPr lvl="7" rtl="0">
              <a:lnSpc>
                <a:spcPct val="100000"/>
              </a:lnSpc>
              <a:spcBef>
                <a:spcPts val="1062"/>
              </a:spcBef>
              <a:spcAft>
                <a:spcPts val="0"/>
              </a:spcAft>
              <a:buNone/>
              <a:defRPr sz="929"/>
            </a:lvl8pPr>
            <a:lvl9pPr lvl="8" rtl="0">
              <a:lnSpc>
                <a:spcPct val="100000"/>
              </a:lnSpc>
              <a:spcBef>
                <a:spcPts val="1062"/>
              </a:spcBef>
              <a:spcAft>
                <a:spcPts val="1062"/>
              </a:spcAft>
              <a:buNone/>
              <a:defRPr sz="929"/>
            </a:lvl9pPr>
          </a:lstStyle>
          <a:p>
            <a:r>
              <a:rPr lang="ar-SA"/>
              <a:t>انقر لتحرير نمط العنوان الثانوي الرئيسي</a:t>
            </a:r>
            <a:endParaRPr/>
          </a:p>
        </p:txBody>
      </p:sp>
      <p:sp>
        <p:nvSpPr>
          <p:cNvPr id="68" name="Google Shape;68;p13"/>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1809359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4 columns">
  <p:cSld name="Title and 4 columns">
    <p:bg>
      <p:bgPr>
        <a:solidFill>
          <a:schemeClr val="lt2"/>
        </a:solidFill>
        <a:effectLst/>
      </p:bgPr>
    </p:bg>
    <p:spTree>
      <p:nvGrpSpPr>
        <p:cNvPr id="1" name="Shape 69"/>
        <p:cNvGrpSpPr/>
        <p:nvPr/>
      </p:nvGrpSpPr>
      <p:grpSpPr>
        <a:xfrm>
          <a:off x="0" y="0"/>
          <a:ext cx="0" cy="0"/>
          <a:chOff x="0" y="0"/>
          <a:chExt cx="0" cy="0"/>
        </a:xfrm>
      </p:grpSpPr>
      <p:pic>
        <p:nvPicPr>
          <p:cNvPr id="70" name="Google Shape;70;p14"/>
          <p:cNvPicPr preferRelativeResize="0"/>
          <p:nvPr/>
        </p:nvPicPr>
        <p:blipFill>
          <a:blip r:embed="rId2">
            <a:alphaModFix amt="75000"/>
          </a:blip>
          <a:stretch>
            <a:fillRect/>
          </a:stretch>
        </p:blipFill>
        <p:spPr>
          <a:xfrm>
            <a:off x="0" y="1"/>
            <a:ext cx="1369341" cy="1756451"/>
          </a:xfrm>
          <a:prstGeom prst="rect">
            <a:avLst/>
          </a:prstGeom>
          <a:noFill/>
          <a:ln>
            <a:noFill/>
          </a:ln>
        </p:spPr>
      </p:pic>
      <p:pic>
        <p:nvPicPr>
          <p:cNvPr id="71" name="Google Shape;71;p14"/>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sp>
        <p:nvSpPr>
          <p:cNvPr id="72" name="Google Shape;72;p14"/>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
        <p:nvSpPr>
          <p:cNvPr id="73" name="Google Shape;73;p14"/>
          <p:cNvSpPr txBox="1">
            <a:spLocks noGrp="1"/>
          </p:cNvSpPr>
          <p:nvPr>
            <p:ph type="title"/>
          </p:nvPr>
        </p:nvSpPr>
        <p:spPr>
          <a:xfrm>
            <a:off x="474595" y="481745"/>
            <a:ext cx="5127726"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74" name="Google Shape;74;p14"/>
          <p:cNvSpPr txBox="1">
            <a:spLocks noGrp="1"/>
          </p:cNvSpPr>
          <p:nvPr>
            <p:ph type="subTitle" idx="1"/>
          </p:nvPr>
        </p:nvSpPr>
        <p:spPr>
          <a:xfrm>
            <a:off x="2449605" y="1612337"/>
            <a:ext cx="1306106" cy="323712"/>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929"/>
            </a:lvl1pPr>
            <a:lvl2pPr lvl="1" algn="r" rtl="0">
              <a:spcBef>
                <a:spcPts val="0"/>
              </a:spcBef>
              <a:spcAft>
                <a:spcPts val="0"/>
              </a:spcAft>
              <a:buNone/>
              <a:defRPr sz="929"/>
            </a:lvl2pPr>
            <a:lvl3pPr lvl="2" algn="r" rtl="0">
              <a:spcBef>
                <a:spcPts val="0"/>
              </a:spcBef>
              <a:spcAft>
                <a:spcPts val="0"/>
              </a:spcAft>
              <a:buNone/>
              <a:defRPr sz="929"/>
            </a:lvl3pPr>
            <a:lvl4pPr lvl="3" algn="r" rtl="0">
              <a:spcBef>
                <a:spcPts val="0"/>
              </a:spcBef>
              <a:spcAft>
                <a:spcPts val="0"/>
              </a:spcAft>
              <a:buNone/>
              <a:defRPr sz="929"/>
            </a:lvl4pPr>
            <a:lvl5pPr lvl="4" algn="r" rtl="0">
              <a:spcBef>
                <a:spcPts val="0"/>
              </a:spcBef>
              <a:spcAft>
                <a:spcPts val="0"/>
              </a:spcAft>
              <a:buNone/>
              <a:defRPr sz="929"/>
            </a:lvl5pPr>
            <a:lvl6pPr lvl="5" algn="r" rtl="0">
              <a:spcBef>
                <a:spcPts val="0"/>
              </a:spcBef>
              <a:spcAft>
                <a:spcPts val="0"/>
              </a:spcAft>
              <a:buNone/>
              <a:defRPr sz="929"/>
            </a:lvl6pPr>
            <a:lvl7pPr lvl="6" algn="r" rtl="0">
              <a:spcBef>
                <a:spcPts val="0"/>
              </a:spcBef>
              <a:spcAft>
                <a:spcPts val="0"/>
              </a:spcAft>
              <a:buNone/>
              <a:defRPr sz="929"/>
            </a:lvl7pPr>
            <a:lvl8pPr lvl="7" algn="r" rtl="0">
              <a:spcBef>
                <a:spcPts val="0"/>
              </a:spcBef>
              <a:spcAft>
                <a:spcPts val="0"/>
              </a:spcAft>
              <a:buNone/>
              <a:defRPr sz="929"/>
            </a:lvl8pPr>
            <a:lvl9pPr lvl="8" algn="r" rtl="0">
              <a:spcBef>
                <a:spcPts val="0"/>
              </a:spcBef>
              <a:spcAft>
                <a:spcPts val="0"/>
              </a:spcAft>
              <a:buNone/>
              <a:defRPr sz="929"/>
            </a:lvl9pPr>
          </a:lstStyle>
          <a:p>
            <a:r>
              <a:rPr lang="ar-SA"/>
              <a:t>انقر لتحرير نمط العنوان الثانوي الرئيسي</a:t>
            </a:r>
            <a:endParaRPr/>
          </a:p>
        </p:txBody>
      </p:sp>
      <p:sp>
        <p:nvSpPr>
          <p:cNvPr id="75" name="Google Shape;75;p14"/>
          <p:cNvSpPr txBox="1">
            <a:spLocks noGrp="1"/>
          </p:cNvSpPr>
          <p:nvPr>
            <p:ph type="title" idx="2"/>
          </p:nvPr>
        </p:nvSpPr>
        <p:spPr>
          <a:xfrm>
            <a:off x="2485293" y="1177014"/>
            <a:ext cx="1270418" cy="32371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1328">
                <a:solidFill>
                  <a:schemeClr val="dk2"/>
                </a:solidFill>
              </a:defRPr>
            </a:lvl1pPr>
            <a:lvl2pPr lvl="1" algn="r" rtl="0">
              <a:spcBef>
                <a:spcPts val="0"/>
              </a:spcBef>
              <a:spcAft>
                <a:spcPts val="0"/>
              </a:spcAft>
              <a:buClr>
                <a:schemeClr val="lt1"/>
              </a:buClr>
              <a:buSzPts val="3600"/>
              <a:buNone/>
              <a:defRPr sz="2390">
                <a:solidFill>
                  <a:schemeClr val="lt1"/>
                </a:solidFill>
              </a:defRPr>
            </a:lvl2pPr>
            <a:lvl3pPr lvl="2" algn="r" rtl="0">
              <a:spcBef>
                <a:spcPts val="0"/>
              </a:spcBef>
              <a:spcAft>
                <a:spcPts val="0"/>
              </a:spcAft>
              <a:buClr>
                <a:schemeClr val="lt1"/>
              </a:buClr>
              <a:buSzPts val="3600"/>
              <a:buNone/>
              <a:defRPr sz="2390">
                <a:solidFill>
                  <a:schemeClr val="lt1"/>
                </a:solidFill>
              </a:defRPr>
            </a:lvl3pPr>
            <a:lvl4pPr lvl="3" algn="r" rtl="0">
              <a:spcBef>
                <a:spcPts val="0"/>
              </a:spcBef>
              <a:spcAft>
                <a:spcPts val="0"/>
              </a:spcAft>
              <a:buClr>
                <a:schemeClr val="lt1"/>
              </a:buClr>
              <a:buSzPts val="3600"/>
              <a:buNone/>
              <a:defRPr sz="2390">
                <a:solidFill>
                  <a:schemeClr val="lt1"/>
                </a:solidFill>
              </a:defRPr>
            </a:lvl4pPr>
            <a:lvl5pPr lvl="4" algn="r" rtl="0">
              <a:spcBef>
                <a:spcPts val="0"/>
              </a:spcBef>
              <a:spcAft>
                <a:spcPts val="0"/>
              </a:spcAft>
              <a:buClr>
                <a:schemeClr val="lt1"/>
              </a:buClr>
              <a:buSzPts val="3600"/>
              <a:buNone/>
              <a:defRPr sz="2390">
                <a:solidFill>
                  <a:schemeClr val="lt1"/>
                </a:solidFill>
              </a:defRPr>
            </a:lvl5pPr>
            <a:lvl6pPr lvl="5" algn="r" rtl="0">
              <a:spcBef>
                <a:spcPts val="0"/>
              </a:spcBef>
              <a:spcAft>
                <a:spcPts val="0"/>
              </a:spcAft>
              <a:buClr>
                <a:schemeClr val="lt1"/>
              </a:buClr>
              <a:buSzPts val="3600"/>
              <a:buNone/>
              <a:defRPr sz="2390">
                <a:solidFill>
                  <a:schemeClr val="lt1"/>
                </a:solidFill>
              </a:defRPr>
            </a:lvl6pPr>
            <a:lvl7pPr lvl="6" algn="r" rtl="0">
              <a:spcBef>
                <a:spcPts val="0"/>
              </a:spcBef>
              <a:spcAft>
                <a:spcPts val="0"/>
              </a:spcAft>
              <a:buClr>
                <a:schemeClr val="lt1"/>
              </a:buClr>
              <a:buSzPts val="3600"/>
              <a:buNone/>
              <a:defRPr sz="2390">
                <a:solidFill>
                  <a:schemeClr val="lt1"/>
                </a:solidFill>
              </a:defRPr>
            </a:lvl7pPr>
            <a:lvl8pPr lvl="7" algn="r" rtl="0">
              <a:spcBef>
                <a:spcPts val="0"/>
              </a:spcBef>
              <a:spcAft>
                <a:spcPts val="0"/>
              </a:spcAft>
              <a:buClr>
                <a:schemeClr val="lt1"/>
              </a:buClr>
              <a:buSzPts val="3600"/>
              <a:buNone/>
              <a:defRPr sz="2390">
                <a:solidFill>
                  <a:schemeClr val="lt1"/>
                </a:solidFill>
              </a:defRPr>
            </a:lvl8pPr>
            <a:lvl9pPr lvl="8" algn="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76" name="Google Shape;76;p14"/>
          <p:cNvSpPr txBox="1">
            <a:spLocks noGrp="1"/>
          </p:cNvSpPr>
          <p:nvPr>
            <p:ph type="subTitle" idx="3"/>
          </p:nvPr>
        </p:nvSpPr>
        <p:spPr>
          <a:xfrm>
            <a:off x="2449605" y="3322028"/>
            <a:ext cx="1306106" cy="323712"/>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929"/>
            </a:lvl1pPr>
            <a:lvl2pPr lvl="1" algn="r" rtl="0">
              <a:spcBef>
                <a:spcPts val="0"/>
              </a:spcBef>
              <a:spcAft>
                <a:spcPts val="0"/>
              </a:spcAft>
              <a:buNone/>
              <a:defRPr sz="929"/>
            </a:lvl2pPr>
            <a:lvl3pPr lvl="2" algn="r" rtl="0">
              <a:spcBef>
                <a:spcPts val="0"/>
              </a:spcBef>
              <a:spcAft>
                <a:spcPts val="0"/>
              </a:spcAft>
              <a:buNone/>
              <a:defRPr sz="929"/>
            </a:lvl3pPr>
            <a:lvl4pPr lvl="3" algn="r" rtl="0">
              <a:spcBef>
                <a:spcPts val="0"/>
              </a:spcBef>
              <a:spcAft>
                <a:spcPts val="0"/>
              </a:spcAft>
              <a:buNone/>
              <a:defRPr sz="929"/>
            </a:lvl4pPr>
            <a:lvl5pPr lvl="4" algn="r" rtl="0">
              <a:spcBef>
                <a:spcPts val="0"/>
              </a:spcBef>
              <a:spcAft>
                <a:spcPts val="0"/>
              </a:spcAft>
              <a:buNone/>
              <a:defRPr sz="929"/>
            </a:lvl5pPr>
            <a:lvl6pPr lvl="5" algn="r" rtl="0">
              <a:spcBef>
                <a:spcPts val="0"/>
              </a:spcBef>
              <a:spcAft>
                <a:spcPts val="0"/>
              </a:spcAft>
              <a:buNone/>
              <a:defRPr sz="929"/>
            </a:lvl6pPr>
            <a:lvl7pPr lvl="6" algn="r" rtl="0">
              <a:spcBef>
                <a:spcPts val="0"/>
              </a:spcBef>
              <a:spcAft>
                <a:spcPts val="0"/>
              </a:spcAft>
              <a:buNone/>
              <a:defRPr sz="929"/>
            </a:lvl7pPr>
            <a:lvl8pPr lvl="7" algn="r" rtl="0">
              <a:spcBef>
                <a:spcPts val="0"/>
              </a:spcBef>
              <a:spcAft>
                <a:spcPts val="0"/>
              </a:spcAft>
              <a:buNone/>
              <a:defRPr sz="929"/>
            </a:lvl8pPr>
            <a:lvl9pPr lvl="8" algn="r" rtl="0">
              <a:spcBef>
                <a:spcPts val="0"/>
              </a:spcBef>
              <a:spcAft>
                <a:spcPts val="0"/>
              </a:spcAft>
              <a:buNone/>
              <a:defRPr sz="929"/>
            </a:lvl9pPr>
          </a:lstStyle>
          <a:p>
            <a:r>
              <a:rPr lang="ar-SA"/>
              <a:t>انقر لتحرير نمط العنوان الثانوي الرئيسي</a:t>
            </a:r>
            <a:endParaRPr/>
          </a:p>
        </p:txBody>
      </p:sp>
      <p:sp>
        <p:nvSpPr>
          <p:cNvPr id="77" name="Google Shape;77;p14"/>
          <p:cNvSpPr txBox="1">
            <a:spLocks noGrp="1"/>
          </p:cNvSpPr>
          <p:nvPr>
            <p:ph type="title" idx="4"/>
          </p:nvPr>
        </p:nvSpPr>
        <p:spPr>
          <a:xfrm>
            <a:off x="2485293" y="2883098"/>
            <a:ext cx="1270418" cy="32371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1328">
                <a:solidFill>
                  <a:schemeClr val="dk2"/>
                </a:solidFill>
              </a:defRPr>
            </a:lvl1pPr>
            <a:lvl2pPr lvl="1" algn="r" rtl="0">
              <a:spcBef>
                <a:spcPts val="0"/>
              </a:spcBef>
              <a:spcAft>
                <a:spcPts val="0"/>
              </a:spcAft>
              <a:buClr>
                <a:schemeClr val="lt1"/>
              </a:buClr>
              <a:buSzPts val="3600"/>
              <a:buNone/>
              <a:defRPr sz="2390">
                <a:solidFill>
                  <a:schemeClr val="lt1"/>
                </a:solidFill>
              </a:defRPr>
            </a:lvl2pPr>
            <a:lvl3pPr lvl="2" algn="r" rtl="0">
              <a:spcBef>
                <a:spcPts val="0"/>
              </a:spcBef>
              <a:spcAft>
                <a:spcPts val="0"/>
              </a:spcAft>
              <a:buClr>
                <a:schemeClr val="lt1"/>
              </a:buClr>
              <a:buSzPts val="3600"/>
              <a:buNone/>
              <a:defRPr sz="2390">
                <a:solidFill>
                  <a:schemeClr val="lt1"/>
                </a:solidFill>
              </a:defRPr>
            </a:lvl3pPr>
            <a:lvl4pPr lvl="3" algn="r" rtl="0">
              <a:spcBef>
                <a:spcPts val="0"/>
              </a:spcBef>
              <a:spcAft>
                <a:spcPts val="0"/>
              </a:spcAft>
              <a:buClr>
                <a:schemeClr val="lt1"/>
              </a:buClr>
              <a:buSzPts val="3600"/>
              <a:buNone/>
              <a:defRPr sz="2390">
                <a:solidFill>
                  <a:schemeClr val="lt1"/>
                </a:solidFill>
              </a:defRPr>
            </a:lvl4pPr>
            <a:lvl5pPr lvl="4" algn="r" rtl="0">
              <a:spcBef>
                <a:spcPts val="0"/>
              </a:spcBef>
              <a:spcAft>
                <a:spcPts val="0"/>
              </a:spcAft>
              <a:buClr>
                <a:schemeClr val="lt1"/>
              </a:buClr>
              <a:buSzPts val="3600"/>
              <a:buNone/>
              <a:defRPr sz="2390">
                <a:solidFill>
                  <a:schemeClr val="lt1"/>
                </a:solidFill>
              </a:defRPr>
            </a:lvl5pPr>
            <a:lvl6pPr lvl="5" algn="r" rtl="0">
              <a:spcBef>
                <a:spcPts val="0"/>
              </a:spcBef>
              <a:spcAft>
                <a:spcPts val="0"/>
              </a:spcAft>
              <a:buClr>
                <a:schemeClr val="lt1"/>
              </a:buClr>
              <a:buSzPts val="3600"/>
              <a:buNone/>
              <a:defRPr sz="2390">
                <a:solidFill>
                  <a:schemeClr val="lt1"/>
                </a:solidFill>
              </a:defRPr>
            </a:lvl6pPr>
            <a:lvl7pPr lvl="6" algn="r" rtl="0">
              <a:spcBef>
                <a:spcPts val="0"/>
              </a:spcBef>
              <a:spcAft>
                <a:spcPts val="0"/>
              </a:spcAft>
              <a:buClr>
                <a:schemeClr val="lt1"/>
              </a:buClr>
              <a:buSzPts val="3600"/>
              <a:buNone/>
              <a:defRPr sz="2390">
                <a:solidFill>
                  <a:schemeClr val="lt1"/>
                </a:solidFill>
              </a:defRPr>
            </a:lvl7pPr>
            <a:lvl8pPr lvl="7" algn="r" rtl="0">
              <a:spcBef>
                <a:spcPts val="0"/>
              </a:spcBef>
              <a:spcAft>
                <a:spcPts val="0"/>
              </a:spcAft>
              <a:buClr>
                <a:schemeClr val="lt1"/>
              </a:buClr>
              <a:buSzPts val="3600"/>
              <a:buNone/>
              <a:defRPr sz="2390">
                <a:solidFill>
                  <a:schemeClr val="lt1"/>
                </a:solidFill>
              </a:defRPr>
            </a:lvl8pPr>
            <a:lvl9pPr lvl="8" algn="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78" name="Google Shape;78;p14"/>
          <p:cNvSpPr txBox="1">
            <a:spLocks noGrp="1"/>
          </p:cNvSpPr>
          <p:nvPr>
            <p:ph type="subTitle" idx="5"/>
          </p:nvPr>
        </p:nvSpPr>
        <p:spPr>
          <a:xfrm>
            <a:off x="4075856" y="1612337"/>
            <a:ext cx="1306106" cy="323712"/>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929"/>
            </a:lvl1pPr>
            <a:lvl2pPr lvl="1" algn="r" rtl="0">
              <a:spcBef>
                <a:spcPts val="0"/>
              </a:spcBef>
              <a:spcAft>
                <a:spcPts val="0"/>
              </a:spcAft>
              <a:buNone/>
              <a:defRPr sz="929"/>
            </a:lvl2pPr>
            <a:lvl3pPr lvl="2" algn="r" rtl="0">
              <a:spcBef>
                <a:spcPts val="0"/>
              </a:spcBef>
              <a:spcAft>
                <a:spcPts val="0"/>
              </a:spcAft>
              <a:buNone/>
              <a:defRPr sz="929"/>
            </a:lvl3pPr>
            <a:lvl4pPr lvl="3" algn="r" rtl="0">
              <a:spcBef>
                <a:spcPts val="0"/>
              </a:spcBef>
              <a:spcAft>
                <a:spcPts val="0"/>
              </a:spcAft>
              <a:buNone/>
              <a:defRPr sz="929"/>
            </a:lvl4pPr>
            <a:lvl5pPr lvl="4" algn="r" rtl="0">
              <a:spcBef>
                <a:spcPts val="0"/>
              </a:spcBef>
              <a:spcAft>
                <a:spcPts val="0"/>
              </a:spcAft>
              <a:buNone/>
              <a:defRPr sz="929"/>
            </a:lvl5pPr>
            <a:lvl6pPr lvl="5" algn="r" rtl="0">
              <a:spcBef>
                <a:spcPts val="0"/>
              </a:spcBef>
              <a:spcAft>
                <a:spcPts val="0"/>
              </a:spcAft>
              <a:buNone/>
              <a:defRPr sz="929"/>
            </a:lvl6pPr>
            <a:lvl7pPr lvl="6" algn="r" rtl="0">
              <a:spcBef>
                <a:spcPts val="0"/>
              </a:spcBef>
              <a:spcAft>
                <a:spcPts val="0"/>
              </a:spcAft>
              <a:buNone/>
              <a:defRPr sz="929"/>
            </a:lvl7pPr>
            <a:lvl8pPr lvl="7" algn="r" rtl="0">
              <a:spcBef>
                <a:spcPts val="0"/>
              </a:spcBef>
              <a:spcAft>
                <a:spcPts val="0"/>
              </a:spcAft>
              <a:buNone/>
              <a:defRPr sz="929"/>
            </a:lvl8pPr>
            <a:lvl9pPr lvl="8" algn="r" rtl="0">
              <a:spcBef>
                <a:spcPts val="0"/>
              </a:spcBef>
              <a:spcAft>
                <a:spcPts val="0"/>
              </a:spcAft>
              <a:buNone/>
              <a:defRPr sz="929"/>
            </a:lvl9pPr>
          </a:lstStyle>
          <a:p>
            <a:r>
              <a:rPr lang="ar-SA"/>
              <a:t>انقر لتحرير نمط العنوان الثانوي الرئيسي</a:t>
            </a:r>
            <a:endParaRPr/>
          </a:p>
        </p:txBody>
      </p:sp>
      <p:sp>
        <p:nvSpPr>
          <p:cNvPr id="79" name="Google Shape;79;p14"/>
          <p:cNvSpPr txBox="1">
            <a:spLocks noGrp="1"/>
          </p:cNvSpPr>
          <p:nvPr>
            <p:ph type="title" idx="6"/>
          </p:nvPr>
        </p:nvSpPr>
        <p:spPr>
          <a:xfrm>
            <a:off x="4111544" y="1177014"/>
            <a:ext cx="1270418" cy="32371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1328">
                <a:solidFill>
                  <a:schemeClr val="dk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80" name="Google Shape;80;p14"/>
          <p:cNvSpPr txBox="1">
            <a:spLocks noGrp="1"/>
          </p:cNvSpPr>
          <p:nvPr>
            <p:ph type="subTitle" idx="7"/>
          </p:nvPr>
        </p:nvSpPr>
        <p:spPr>
          <a:xfrm>
            <a:off x="4075856" y="3322028"/>
            <a:ext cx="1306106" cy="323712"/>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929"/>
            </a:lvl1pPr>
            <a:lvl2pPr lvl="1" algn="r" rtl="0">
              <a:spcBef>
                <a:spcPts val="0"/>
              </a:spcBef>
              <a:spcAft>
                <a:spcPts val="0"/>
              </a:spcAft>
              <a:buNone/>
              <a:defRPr sz="929"/>
            </a:lvl2pPr>
            <a:lvl3pPr lvl="2" algn="r" rtl="0">
              <a:spcBef>
                <a:spcPts val="0"/>
              </a:spcBef>
              <a:spcAft>
                <a:spcPts val="0"/>
              </a:spcAft>
              <a:buNone/>
              <a:defRPr sz="929"/>
            </a:lvl3pPr>
            <a:lvl4pPr lvl="3" algn="r" rtl="0">
              <a:spcBef>
                <a:spcPts val="0"/>
              </a:spcBef>
              <a:spcAft>
                <a:spcPts val="0"/>
              </a:spcAft>
              <a:buNone/>
              <a:defRPr sz="929"/>
            </a:lvl4pPr>
            <a:lvl5pPr lvl="4" algn="r" rtl="0">
              <a:spcBef>
                <a:spcPts val="0"/>
              </a:spcBef>
              <a:spcAft>
                <a:spcPts val="0"/>
              </a:spcAft>
              <a:buNone/>
              <a:defRPr sz="929"/>
            </a:lvl5pPr>
            <a:lvl6pPr lvl="5" algn="r" rtl="0">
              <a:spcBef>
                <a:spcPts val="0"/>
              </a:spcBef>
              <a:spcAft>
                <a:spcPts val="0"/>
              </a:spcAft>
              <a:buNone/>
              <a:defRPr sz="929"/>
            </a:lvl6pPr>
            <a:lvl7pPr lvl="6" algn="r" rtl="0">
              <a:spcBef>
                <a:spcPts val="0"/>
              </a:spcBef>
              <a:spcAft>
                <a:spcPts val="0"/>
              </a:spcAft>
              <a:buNone/>
              <a:defRPr sz="929"/>
            </a:lvl7pPr>
            <a:lvl8pPr lvl="7" algn="r" rtl="0">
              <a:spcBef>
                <a:spcPts val="0"/>
              </a:spcBef>
              <a:spcAft>
                <a:spcPts val="0"/>
              </a:spcAft>
              <a:buNone/>
              <a:defRPr sz="929"/>
            </a:lvl8pPr>
            <a:lvl9pPr lvl="8" algn="r" rtl="0">
              <a:spcBef>
                <a:spcPts val="0"/>
              </a:spcBef>
              <a:spcAft>
                <a:spcPts val="0"/>
              </a:spcAft>
              <a:buNone/>
              <a:defRPr sz="929"/>
            </a:lvl9pPr>
          </a:lstStyle>
          <a:p>
            <a:r>
              <a:rPr lang="ar-SA"/>
              <a:t>انقر لتحرير نمط العنوان الثانوي الرئيسي</a:t>
            </a:r>
            <a:endParaRPr/>
          </a:p>
        </p:txBody>
      </p:sp>
      <p:sp>
        <p:nvSpPr>
          <p:cNvPr id="81" name="Google Shape;81;p14"/>
          <p:cNvSpPr txBox="1">
            <a:spLocks noGrp="1"/>
          </p:cNvSpPr>
          <p:nvPr>
            <p:ph type="title" idx="8"/>
          </p:nvPr>
        </p:nvSpPr>
        <p:spPr>
          <a:xfrm>
            <a:off x="4111544" y="2883098"/>
            <a:ext cx="1270418" cy="32371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1328">
                <a:solidFill>
                  <a:schemeClr val="dk2"/>
                </a:solidFill>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Tree>
    <p:extLst>
      <p:ext uri="{BB962C8B-B14F-4D97-AF65-F5344CB8AC3E}">
        <p14:creationId xmlns:p14="http://schemas.microsoft.com/office/powerpoint/2010/main" val="1595725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lt2"/>
        </a:solidFill>
        <a:effectLst/>
      </p:bgPr>
    </p:bg>
    <p:spTree>
      <p:nvGrpSpPr>
        <p:cNvPr id="1" name="Shape 82"/>
        <p:cNvGrpSpPr/>
        <p:nvPr/>
      </p:nvGrpSpPr>
      <p:grpSpPr>
        <a:xfrm>
          <a:off x="0" y="0"/>
          <a:ext cx="0" cy="0"/>
          <a:chOff x="0" y="0"/>
          <a:chExt cx="0" cy="0"/>
        </a:xfrm>
      </p:grpSpPr>
      <p:pic>
        <p:nvPicPr>
          <p:cNvPr id="83" name="Google Shape;83;p15"/>
          <p:cNvPicPr preferRelativeResize="0"/>
          <p:nvPr/>
        </p:nvPicPr>
        <p:blipFill>
          <a:blip r:embed="rId2">
            <a:alphaModFix amt="35000"/>
          </a:blip>
          <a:stretch>
            <a:fillRect/>
          </a:stretch>
        </p:blipFill>
        <p:spPr>
          <a:xfrm>
            <a:off x="781776" y="1024414"/>
            <a:ext cx="4513401" cy="2504123"/>
          </a:xfrm>
          <a:prstGeom prst="rect">
            <a:avLst/>
          </a:prstGeom>
          <a:noFill/>
          <a:ln>
            <a:noFill/>
          </a:ln>
        </p:spPr>
      </p:pic>
      <p:sp>
        <p:nvSpPr>
          <p:cNvPr id="84" name="Google Shape;84;p15"/>
          <p:cNvSpPr txBox="1">
            <a:spLocks noGrp="1"/>
          </p:cNvSpPr>
          <p:nvPr>
            <p:ph type="subTitle" idx="1"/>
          </p:nvPr>
        </p:nvSpPr>
        <p:spPr>
          <a:xfrm>
            <a:off x="1103283" y="1843963"/>
            <a:ext cx="1555125" cy="323712"/>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85" name="Google Shape;85;p15"/>
          <p:cNvSpPr txBox="1">
            <a:spLocks noGrp="1"/>
          </p:cNvSpPr>
          <p:nvPr>
            <p:ph type="title"/>
          </p:nvPr>
        </p:nvSpPr>
        <p:spPr>
          <a:xfrm>
            <a:off x="1103293" y="1408661"/>
            <a:ext cx="1441481"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1328"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86" name="Google Shape;86;p15"/>
          <p:cNvSpPr txBox="1">
            <a:spLocks noGrp="1"/>
          </p:cNvSpPr>
          <p:nvPr>
            <p:ph type="title" idx="2" hasCustomPrompt="1"/>
          </p:nvPr>
        </p:nvSpPr>
        <p:spPr>
          <a:xfrm>
            <a:off x="545283" y="1350096"/>
            <a:ext cx="606499" cy="44082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225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87" name="Google Shape;87;p15"/>
          <p:cNvSpPr txBox="1">
            <a:spLocks noGrp="1"/>
          </p:cNvSpPr>
          <p:nvPr>
            <p:ph type="subTitle" idx="3"/>
          </p:nvPr>
        </p:nvSpPr>
        <p:spPr>
          <a:xfrm>
            <a:off x="1103283" y="3351301"/>
            <a:ext cx="1555125" cy="323712"/>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88" name="Google Shape;88;p15"/>
          <p:cNvSpPr txBox="1">
            <a:spLocks noGrp="1"/>
          </p:cNvSpPr>
          <p:nvPr>
            <p:ph type="title" idx="4"/>
          </p:nvPr>
        </p:nvSpPr>
        <p:spPr>
          <a:xfrm>
            <a:off x="1103293" y="2912392"/>
            <a:ext cx="1441481"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1328"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89" name="Google Shape;89;p15"/>
          <p:cNvSpPr txBox="1">
            <a:spLocks noGrp="1"/>
          </p:cNvSpPr>
          <p:nvPr>
            <p:ph type="title" idx="5" hasCustomPrompt="1"/>
          </p:nvPr>
        </p:nvSpPr>
        <p:spPr>
          <a:xfrm>
            <a:off x="544086" y="2853827"/>
            <a:ext cx="607695" cy="44082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225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90" name="Google Shape;90;p15"/>
          <p:cNvSpPr txBox="1">
            <a:spLocks noGrp="1"/>
          </p:cNvSpPr>
          <p:nvPr>
            <p:ph type="subTitle" idx="6"/>
          </p:nvPr>
        </p:nvSpPr>
        <p:spPr>
          <a:xfrm>
            <a:off x="3977739" y="1843963"/>
            <a:ext cx="1555125" cy="323712"/>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91" name="Google Shape;91;p15"/>
          <p:cNvSpPr txBox="1">
            <a:spLocks noGrp="1"/>
          </p:cNvSpPr>
          <p:nvPr>
            <p:ph type="title" idx="7"/>
          </p:nvPr>
        </p:nvSpPr>
        <p:spPr>
          <a:xfrm>
            <a:off x="3977749" y="1408661"/>
            <a:ext cx="1441481"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1328"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92" name="Google Shape;92;p15"/>
          <p:cNvSpPr txBox="1">
            <a:spLocks noGrp="1"/>
          </p:cNvSpPr>
          <p:nvPr>
            <p:ph type="title" idx="8" hasCustomPrompt="1"/>
          </p:nvPr>
        </p:nvSpPr>
        <p:spPr>
          <a:xfrm>
            <a:off x="3409919" y="1350096"/>
            <a:ext cx="607695" cy="44082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225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93" name="Google Shape;93;p15"/>
          <p:cNvSpPr txBox="1">
            <a:spLocks noGrp="1"/>
          </p:cNvSpPr>
          <p:nvPr>
            <p:ph type="subTitle" idx="9"/>
          </p:nvPr>
        </p:nvSpPr>
        <p:spPr>
          <a:xfrm>
            <a:off x="3977739" y="3351301"/>
            <a:ext cx="1555125" cy="323712"/>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94" name="Google Shape;94;p15"/>
          <p:cNvSpPr txBox="1">
            <a:spLocks noGrp="1"/>
          </p:cNvSpPr>
          <p:nvPr>
            <p:ph type="title" idx="13"/>
          </p:nvPr>
        </p:nvSpPr>
        <p:spPr>
          <a:xfrm>
            <a:off x="3977749" y="2912392"/>
            <a:ext cx="1441481"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1328"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95" name="Google Shape;95;p15"/>
          <p:cNvSpPr txBox="1">
            <a:spLocks noGrp="1"/>
          </p:cNvSpPr>
          <p:nvPr>
            <p:ph type="title" idx="14" hasCustomPrompt="1"/>
          </p:nvPr>
        </p:nvSpPr>
        <p:spPr>
          <a:xfrm>
            <a:off x="3409919" y="2853827"/>
            <a:ext cx="607695" cy="44082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2257"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96" name="Google Shape;96;p15"/>
          <p:cNvSpPr txBox="1">
            <a:spLocks noGrp="1"/>
          </p:cNvSpPr>
          <p:nvPr>
            <p:ph type="title" idx="15"/>
          </p:nvPr>
        </p:nvSpPr>
        <p:spPr>
          <a:xfrm>
            <a:off x="474595" y="484042"/>
            <a:ext cx="5127726"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1992" b="1">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97" name="Google Shape;97;p15"/>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1514677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3 columns">
  <p:cSld name="Title and 3 columns">
    <p:bg>
      <p:bgPr>
        <a:solidFill>
          <a:schemeClr val="lt2"/>
        </a:solidFill>
        <a:effectLst/>
      </p:bgPr>
    </p:bg>
    <p:spTree>
      <p:nvGrpSpPr>
        <p:cNvPr id="1" name="Shape 98"/>
        <p:cNvGrpSpPr/>
        <p:nvPr/>
      </p:nvGrpSpPr>
      <p:grpSpPr>
        <a:xfrm>
          <a:off x="0" y="0"/>
          <a:ext cx="0" cy="0"/>
          <a:chOff x="0" y="0"/>
          <a:chExt cx="0" cy="0"/>
        </a:xfrm>
      </p:grpSpPr>
      <p:pic>
        <p:nvPicPr>
          <p:cNvPr id="99" name="Google Shape;99;p16"/>
          <p:cNvPicPr preferRelativeResize="0"/>
          <p:nvPr/>
        </p:nvPicPr>
        <p:blipFill>
          <a:blip r:embed="rId2">
            <a:alphaModFix amt="75000"/>
          </a:blip>
          <a:stretch>
            <a:fillRect/>
          </a:stretch>
        </p:blipFill>
        <p:spPr>
          <a:xfrm>
            <a:off x="0" y="1"/>
            <a:ext cx="1369341" cy="1756451"/>
          </a:xfrm>
          <a:prstGeom prst="rect">
            <a:avLst/>
          </a:prstGeom>
          <a:noFill/>
          <a:ln>
            <a:noFill/>
          </a:ln>
        </p:spPr>
      </p:pic>
      <p:pic>
        <p:nvPicPr>
          <p:cNvPr id="100" name="Google Shape;100;p16"/>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sp>
        <p:nvSpPr>
          <p:cNvPr id="101" name="Google Shape;101;p16"/>
          <p:cNvSpPr txBox="1">
            <a:spLocks noGrp="1"/>
          </p:cNvSpPr>
          <p:nvPr>
            <p:ph type="subTitle" idx="1"/>
          </p:nvPr>
        </p:nvSpPr>
        <p:spPr>
          <a:xfrm>
            <a:off x="415082" y="2574206"/>
            <a:ext cx="1580047" cy="632553"/>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02" name="Google Shape;102;p16"/>
          <p:cNvSpPr txBox="1">
            <a:spLocks noGrp="1"/>
          </p:cNvSpPr>
          <p:nvPr>
            <p:ph type="subTitle" idx="2"/>
          </p:nvPr>
        </p:nvSpPr>
        <p:spPr>
          <a:xfrm>
            <a:off x="4081838" y="2574206"/>
            <a:ext cx="1580047" cy="632553"/>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03" name="Google Shape;103;p16"/>
          <p:cNvSpPr txBox="1">
            <a:spLocks noGrp="1"/>
          </p:cNvSpPr>
          <p:nvPr>
            <p:ph type="subTitle" idx="3"/>
          </p:nvPr>
        </p:nvSpPr>
        <p:spPr>
          <a:xfrm>
            <a:off x="2248452" y="2574206"/>
            <a:ext cx="1580047" cy="632553"/>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04" name="Google Shape;104;p16"/>
          <p:cNvSpPr txBox="1">
            <a:spLocks noGrp="1"/>
          </p:cNvSpPr>
          <p:nvPr>
            <p:ph type="title"/>
          </p:nvPr>
        </p:nvSpPr>
        <p:spPr>
          <a:xfrm>
            <a:off x="606981" y="2188556"/>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05" name="Google Shape;105;p16"/>
          <p:cNvSpPr txBox="1">
            <a:spLocks noGrp="1"/>
          </p:cNvSpPr>
          <p:nvPr>
            <p:ph type="title" idx="4"/>
          </p:nvPr>
        </p:nvSpPr>
        <p:spPr>
          <a:xfrm>
            <a:off x="4273736" y="2188556"/>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06" name="Google Shape;106;p16"/>
          <p:cNvSpPr txBox="1">
            <a:spLocks noGrp="1"/>
          </p:cNvSpPr>
          <p:nvPr>
            <p:ph type="title" idx="5"/>
          </p:nvPr>
        </p:nvSpPr>
        <p:spPr>
          <a:xfrm>
            <a:off x="2440350" y="2188556"/>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07" name="Google Shape;107;p16"/>
          <p:cNvSpPr txBox="1">
            <a:spLocks noGrp="1"/>
          </p:cNvSpPr>
          <p:nvPr>
            <p:ph type="title" idx="6"/>
          </p:nvPr>
        </p:nvSpPr>
        <p:spPr>
          <a:xfrm>
            <a:off x="474595" y="481607"/>
            <a:ext cx="5127726"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1992"/>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08" name="Google Shape;108;p16"/>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2569941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4 columns 1">
  <p:cSld name="Title and 4 columns 1">
    <p:bg>
      <p:bgPr>
        <a:solidFill>
          <a:schemeClr val="lt2"/>
        </a:solidFill>
        <a:effectLst/>
      </p:bgPr>
    </p:bg>
    <p:spTree>
      <p:nvGrpSpPr>
        <p:cNvPr id="1" name="Shape 109"/>
        <p:cNvGrpSpPr/>
        <p:nvPr/>
      </p:nvGrpSpPr>
      <p:grpSpPr>
        <a:xfrm>
          <a:off x="0" y="0"/>
          <a:ext cx="0" cy="0"/>
          <a:chOff x="0" y="0"/>
          <a:chExt cx="0" cy="0"/>
        </a:xfrm>
      </p:grpSpPr>
      <p:pic>
        <p:nvPicPr>
          <p:cNvPr id="110" name="Google Shape;110;p17"/>
          <p:cNvPicPr preferRelativeResize="0"/>
          <p:nvPr/>
        </p:nvPicPr>
        <p:blipFill>
          <a:blip r:embed="rId2">
            <a:alphaModFix amt="75000"/>
          </a:blip>
          <a:stretch>
            <a:fillRect/>
          </a:stretch>
        </p:blipFill>
        <p:spPr>
          <a:xfrm flipH="1">
            <a:off x="4707609" y="1"/>
            <a:ext cx="1369341" cy="1756451"/>
          </a:xfrm>
          <a:prstGeom prst="rect">
            <a:avLst/>
          </a:prstGeom>
          <a:noFill/>
          <a:ln>
            <a:noFill/>
          </a:ln>
        </p:spPr>
      </p:pic>
      <p:pic>
        <p:nvPicPr>
          <p:cNvPr id="111" name="Google Shape;111;p17"/>
          <p:cNvPicPr preferRelativeResize="0"/>
          <p:nvPr/>
        </p:nvPicPr>
        <p:blipFill>
          <a:blip r:embed="rId2">
            <a:alphaModFix amt="75000"/>
          </a:blip>
          <a:stretch>
            <a:fillRect/>
          </a:stretch>
        </p:blipFill>
        <p:spPr>
          <a:xfrm rot="10800000" flipH="1">
            <a:off x="0" y="2796500"/>
            <a:ext cx="1369341" cy="1756451"/>
          </a:xfrm>
          <a:prstGeom prst="rect">
            <a:avLst/>
          </a:prstGeom>
          <a:noFill/>
          <a:ln>
            <a:noFill/>
          </a:ln>
        </p:spPr>
      </p:pic>
      <p:sp>
        <p:nvSpPr>
          <p:cNvPr id="112" name="Google Shape;112;p17"/>
          <p:cNvSpPr txBox="1">
            <a:spLocks noGrp="1"/>
          </p:cNvSpPr>
          <p:nvPr>
            <p:ph type="title"/>
          </p:nvPr>
        </p:nvSpPr>
        <p:spPr>
          <a:xfrm>
            <a:off x="474595" y="484042"/>
            <a:ext cx="5127726"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113" name="Google Shape;113;p17"/>
          <p:cNvSpPr txBox="1">
            <a:spLocks noGrp="1"/>
          </p:cNvSpPr>
          <p:nvPr>
            <p:ph type="subTitle" idx="1"/>
          </p:nvPr>
        </p:nvSpPr>
        <p:spPr>
          <a:xfrm>
            <a:off x="948198" y="1808633"/>
            <a:ext cx="1306106" cy="323712"/>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929"/>
            </a:lvl1pPr>
            <a:lvl2pPr lvl="1" algn="r" rtl="0">
              <a:spcBef>
                <a:spcPts val="0"/>
              </a:spcBef>
              <a:spcAft>
                <a:spcPts val="0"/>
              </a:spcAft>
              <a:buNone/>
              <a:defRPr sz="929"/>
            </a:lvl2pPr>
            <a:lvl3pPr lvl="2" algn="r" rtl="0">
              <a:spcBef>
                <a:spcPts val="0"/>
              </a:spcBef>
              <a:spcAft>
                <a:spcPts val="0"/>
              </a:spcAft>
              <a:buNone/>
              <a:defRPr sz="929"/>
            </a:lvl3pPr>
            <a:lvl4pPr lvl="3" algn="r" rtl="0">
              <a:spcBef>
                <a:spcPts val="0"/>
              </a:spcBef>
              <a:spcAft>
                <a:spcPts val="0"/>
              </a:spcAft>
              <a:buNone/>
              <a:defRPr sz="929"/>
            </a:lvl4pPr>
            <a:lvl5pPr lvl="4" algn="r" rtl="0">
              <a:spcBef>
                <a:spcPts val="0"/>
              </a:spcBef>
              <a:spcAft>
                <a:spcPts val="0"/>
              </a:spcAft>
              <a:buNone/>
              <a:defRPr sz="929"/>
            </a:lvl5pPr>
            <a:lvl6pPr lvl="5" algn="r" rtl="0">
              <a:spcBef>
                <a:spcPts val="0"/>
              </a:spcBef>
              <a:spcAft>
                <a:spcPts val="0"/>
              </a:spcAft>
              <a:buNone/>
              <a:defRPr sz="929"/>
            </a:lvl6pPr>
            <a:lvl7pPr lvl="6" algn="r" rtl="0">
              <a:spcBef>
                <a:spcPts val="0"/>
              </a:spcBef>
              <a:spcAft>
                <a:spcPts val="0"/>
              </a:spcAft>
              <a:buNone/>
              <a:defRPr sz="929"/>
            </a:lvl7pPr>
            <a:lvl8pPr lvl="7" algn="r" rtl="0">
              <a:spcBef>
                <a:spcPts val="0"/>
              </a:spcBef>
              <a:spcAft>
                <a:spcPts val="0"/>
              </a:spcAft>
              <a:buNone/>
              <a:defRPr sz="929"/>
            </a:lvl8pPr>
            <a:lvl9pPr lvl="8" algn="r" rtl="0">
              <a:spcBef>
                <a:spcPts val="0"/>
              </a:spcBef>
              <a:spcAft>
                <a:spcPts val="0"/>
              </a:spcAft>
              <a:buNone/>
              <a:defRPr sz="929"/>
            </a:lvl9pPr>
          </a:lstStyle>
          <a:p>
            <a:r>
              <a:rPr lang="ar-SA"/>
              <a:t>انقر لتحرير نمط العنوان الثانوي الرئيسي</a:t>
            </a:r>
            <a:endParaRPr/>
          </a:p>
        </p:txBody>
      </p:sp>
      <p:sp>
        <p:nvSpPr>
          <p:cNvPr id="114" name="Google Shape;114;p17"/>
          <p:cNvSpPr txBox="1">
            <a:spLocks noGrp="1"/>
          </p:cNvSpPr>
          <p:nvPr>
            <p:ph type="title" idx="2"/>
          </p:nvPr>
        </p:nvSpPr>
        <p:spPr>
          <a:xfrm>
            <a:off x="474596" y="1373321"/>
            <a:ext cx="1779621" cy="32371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15" name="Google Shape;115;p17"/>
          <p:cNvSpPr txBox="1">
            <a:spLocks noGrp="1"/>
          </p:cNvSpPr>
          <p:nvPr>
            <p:ph type="subTitle" idx="3"/>
          </p:nvPr>
        </p:nvSpPr>
        <p:spPr>
          <a:xfrm>
            <a:off x="948198" y="3260635"/>
            <a:ext cx="1306106" cy="323712"/>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929"/>
            </a:lvl1pPr>
            <a:lvl2pPr lvl="1" algn="r" rtl="0">
              <a:spcBef>
                <a:spcPts val="0"/>
              </a:spcBef>
              <a:spcAft>
                <a:spcPts val="0"/>
              </a:spcAft>
              <a:buNone/>
              <a:defRPr sz="929"/>
            </a:lvl2pPr>
            <a:lvl3pPr lvl="2" algn="r" rtl="0">
              <a:spcBef>
                <a:spcPts val="0"/>
              </a:spcBef>
              <a:spcAft>
                <a:spcPts val="0"/>
              </a:spcAft>
              <a:buNone/>
              <a:defRPr sz="929"/>
            </a:lvl3pPr>
            <a:lvl4pPr lvl="3" algn="r" rtl="0">
              <a:spcBef>
                <a:spcPts val="0"/>
              </a:spcBef>
              <a:spcAft>
                <a:spcPts val="0"/>
              </a:spcAft>
              <a:buNone/>
              <a:defRPr sz="929"/>
            </a:lvl4pPr>
            <a:lvl5pPr lvl="4" algn="r" rtl="0">
              <a:spcBef>
                <a:spcPts val="0"/>
              </a:spcBef>
              <a:spcAft>
                <a:spcPts val="0"/>
              </a:spcAft>
              <a:buNone/>
              <a:defRPr sz="929"/>
            </a:lvl5pPr>
            <a:lvl6pPr lvl="5" algn="r" rtl="0">
              <a:spcBef>
                <a:spcPts val="0"/>
              </a:spcBef>
              <a:spcAft>
                <a:spcPts val="0"/>
              </a:spcAft>
              <a:buNone/>
              <a:defRPr sz="929"/>
            </a:lvl6pPr>
            <a:lvl7pPr lvl="6" algn="r" rtl="0">
              <a:spcBef>
                <a:spcPts val="0"/>
              </a:spcBef>
              <a:spcAft>
                <a:spcPts val="0"/>
              </a:spcAft>
              <a:buNone/>
              <a:defRPr sz="929"/>
            </a:lvl7pPr>
            <a:lvl8pPr lvl="7" algn="r" rtl="0">
              <a:spcBef>
                <a:spcPts val="0"/>
              </a:spcBef>
              <a:spcAft>
                <a:spcPts val="0"/>
              </a:spcAft>
              <a:buNone/>
              <a:defRPr sz="929"/>
            </a:lvl8pPr>
            <a:lvl9pPr lvl="8" algn="r" rtl="0">
              <a:spcBef>
                <a:spcPts val="0"/>
              </a:spcBef>
              <a:spcAft>
                <a:spcPts val="0"/>
              </a:spcAft>
              <a:buNone/>
              <a:defRPr sz="929"/>
            </a:lvl9pPr>
          </a:lstStyle>
          <a:p>
            <a:r>
              <a:rPr lang="ar-SA"/>
              <a:t>انقر لتحرير نمط العنوان الثانوي الرئيسي</a:t>
            </a:r>
            <a:endParaRPr/>
          </a:p>
        </p:txBody>
      </p:sp>
      <p:sp>
        <p:nvSpPr>
          <p:cNvPr id="116" name="Google Shape;116;p17"/>
          <p:cNvSpPr txBox="1">
            <a:spLocks noGrp="1"/>
          </p:cNvSpPr>
          <p:nvPr>
            <p:ph type="title" idx="4"/>
          </p:nvPr>
        </p:nvSpPr>
        <p:spPr>
          <a:xfrm>
            <a:off x="474596" y="2821705"/>
            <a:ext cx="1779621" cy="323712"/>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17" name="Google Shape;117;p17"/>
          <p:cNvSpPr txBox="1">
            <a:spLocks noGrp="1"/>
          </p:cNvSpPr>
          <p:nvPr>
            <p:ph type="subTitle" idx="5"/>
          </p:nvPr>
        </p:nvSpPr>
        <p:spPr>
          <a:xfrm>
            <a:off x="3822646" y="1808633"/>
            <a:ext cx="1306106" cy="323712"/>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118" name="Google Shape;118;p17"/>
          <p:cNvSpPr txBox="1">
            <a:spLocks noGrp="1"/>
          </p:cNvSpPr>
          <p:nvPr>
            <p:ph type="title" idx="6"/>
          </p:nvPr>
        </p:nvSpPr>
        <p:spPr>
          <a:xfrm>
            <a:off x="3822652" y="1373321"/>
            <a:ext cx="1779621"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19" name="Google Shape;119;p17"/>
          <p:cNvSpPr txBox="1">
            <a:spLocks noGrp="1"/>
          </p:cNvSpPr>
          <p:nvPr>
            <p:ph type="subTitle" idx="7"/>
          </p:nvPr>
        </p:nvSpPr>
        <p:spPr>
          <a:xfrm>
            <a:off x="3822646" y="3260635"/>
            <a:ext cx="1306106" cy="323712"/>
          </a:xfrm>
          <a:prstGeom prst="rect">
            <a:avLst/>
          </a:prstGeom>
        </p:spPr>
        <p:txBody>
          <a:bodyPr spcFirstLastPara="1" wrap="square" lIns="91425" tIns="91425" rIns="91425" bIns="91425" anchor="ctr" anchorCtr="0">
            <a:noAutofit/>
          </a:bodyPr>
          <a:lstStyle>
            <a:lvl1pPr lvl="0" rtl="0">
              <a:spcBef>
                <a:spcPts val="0"/>
              </a:spcBef>
              <a:spcAft>
                <a:spcPts val="0"/>
              </a:spcAft>
              <a:buNone/>
              <a:defRPr sz="929"/>
            </a:lvl1pPr>
            <a:lvl2pPr lvl="1" rtl="0">
              <a:spcBef>
                <a:spcPts val="0"/>
              </a:spcBef>
              <a:spcAft>
                <a:spcPts val="0"/>
              </a:spcAft>
              <a:buNone/>
              <a:defRPr sz="929"/>
            </a:lvl2pPr>
            <a:lvl3pPr lvl="2" rtl="0">
              <a:spcBef>
                <a:spcPts val="0"/>
              </a:spcBef>
              <a:spcAft>
                <a:spcPts val="0"/>
              </a:spcAft>
              <a:buNone/>
              <a:defRPr sz="929"/>
            </a:lvl3pPr>
            <a:lvl4pPr lvl="3" rtl="0">
              <a:spcBef>
                <a:spcPts val="0"/>
              </a:spcBef>
              <a:spcAft>
                <a:spcPts val="0"/>
              </a:spcAft>
              <a:buNone/>
              <a:defRPr sz="929"/>
            </a:lvl4pPr>
            <a:lvl5pPr lvl="4" rtl="0">
              <a:spcBef>
                <a:spcPts val="0"/>
              </a:spcBef>
              <a:spcAft>
                <a:spcPts val="0"/>
              </a:spcAft>
              <a:buNone/>
              <a:defRPr sz="929"/>
            </a:lvl5pPr>
            <a:lvl6pPr lvl="5" rtl="0">
              <a:spcBef>
                <a:spcPts val="0"/>
              </a:spcBef>
              <a:spcAft>
                <a:spcPts val="0"/>
              </a:spcAft>
              <a:buNone/>
              <a:defRPr sz="929"/>
            </a:lvl6pPr>
            <a:lvl7pPr lvl="6" rtl="0">
              <a:spcBef>
                <a:spcPts val="0"/>
              </a:spcBef>
              <a:spcAft>
                <a:spcPts val="0"/>
              </a:spcAft>
              <a:buNone/>
              <a:defRPr sz="929"/>
            </a:lvl7pPr>
            <a:lvl8pPr lvl="7" rtl="0">
              <a:spcBef>
                <a:spcPts val="0"/>
              </a:spcBef>
              <a:spcAft>
                <a:spcPts val="0"/>
              </a:spcAft>
              <a:buNone/>
              <a:defRPr sz="929"/>
            </a:lvl8pPr>
            <a:lvl9pPr lvl="8" rtl="0">
              <a:spcBef>
                <a:spcPts val="0"/>
              </a:spcBef>
              <a:spcAft>
                <a:spcPts val="0"/>
              </a:spcAft>
              <a:buNone/>
              <a:defRPr sz="929"/>
            </a:lvl9pPr>
          </a:lstStyle>
          <a:p>
            <a:r>
              <a:rPr lang="ar-SA"/>
              <a:t>انقر لتحرير نمط العنوان الثانوي الرئيسي</a:t>
            </a:r>
            <a:endParaRPr/>
          </a:p>
        </p:txBody>
      </p:sp>
      <p:sp>
        <p:nvSpPr>
          <p:cNvPr id="120" name="Google Shape;120;p17"/>
          <p:cNvSpPr txBox="1">
            <a:spLocks noGrp="1"/>
          </p:cNvSpPr>
          <p:nvPr>
            <p:ph type="title" idx="8"/>
          </p:nvPr>
        </p:nvSpPr>
        <p:spPr>
          <a:xfrm>
            <a:off x="3822652" y="2821706"/>
            <a:ext cx="1779621" cy="323712"/>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21" name="Google Shape;121;p17"/>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380306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lt2"/>
        </a:solidFill>
        <a:effectLst/>
      </p:bgPr>
    </p:bg>
    <p:spTree>
      <p:nvGrpSpPr>
        <p:cNvPr id="1" name="Shape 122"/>
        <p:cNvGrpSpPr/>
        <p:nvPr/>
      </p:nvGrpSpPr>
      <p:grpSpPr>
        <a:xfrm>
          <a:off x="0" y="0"/>
          <a:ext cx="0" cy="0"/>
          <a:chOff x="0" y="0"/>
          <a:chExt cx="0" cy="0"/>
        </a:xfrm>
      </p:grpSpPr>
      <p:pic>
        <p:nvPicPr>
          <p:cNvPr id="123" name="Google Shape;123;p18"/>
          <p:cNvPicPr preferRelativeResize="0"/>
          <p:nvPr/>
        </p:nvPicPr>
        <p:blipFill>
          <a:blip r:embed="rId2">
            <a:alphaModFix amt="75000"/>
          </a:blip>
          <a:stretch>
            <a:fillRect/>
          </a:stretch>
        </p:blipFill>
        <p:spPr>
          <a:xfrm rot="10800000">
            <a:off x="4707609" y="2796500"/>
            <a:ext cx="1369341" cy="1756451"/>
          </a:xfrm>
          <a:prstGeom prst="rect">
            <a:avLst/>
          </a:prstGeom>
          <a:noFill/>
          <a:ln>
            <a:noFill/>
          </a:ln>
        </p:spPr>
      </p:pic>
      <p:pic>
        <p:nvPicPr>
          <p:cNvPr id="124" name="Google Shape;124;p18"/>
          <p:cNvPicPr preferRelativeResize="0"/>
          <p:nvPr/>
        </p:nvPicPr>
        <p:blipFill>
          <a:blip r:embed="rId3">
            <a:alphaModFix amt="55000"/>
          </a:blip>
          <a:stretch>
            <a:fillRect/>
          </a:stretch>
        </p:blipFill>
        <p:spPr>
          <a:xfrm>
            <a:off x="-2" y="0"/>
            <a:ext cx="2144760" cy="2948021"/>
          </a:xfrm>
          <a:prstGeom prst="rect">
            <a:avLst/>
          </a:prstGeom>
          <a:noFill/>
          <a:ln>
            <a:noFill/>
          </a:ln>
        </p:spPr>
      </p:pic>
      <p:sp>
        <p:nvSpPr>
          <p:cNvPr id="125" name="Google Shape;125;p18"/>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
        <p:nvSpPr>
          <p:cNvPr id="126" name="Google Shape;126;p18"/>
          <p:cNvSpPr txBox="1">
            <a:spLocks noGrp="1"/>
          </p:cNvSpPr>
          <p:nvPr>
            <p:ph type="title"/>
          </p:nvPr>
        </p:nvSpPr>
        <p:spPr>
          <a:xfrm>
            <a:off x="2023656" y="481497"/>
            <a:ext cx="2029638" cy="802243"/>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4000"/>
              <a:buNone/>
              <a:defRPr sz="371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27" name="Google Shape;127;p18"/>
          <p:cNvSpPr txBox="1">
            <a:spLocks noGrp="1"/>
          </p:cNvSpPr>
          <p:nvPr>
            <p:ph type="subTitle" idx="1"/>
          </p:nvPr>
        </p:nvSpPr>
        <p:spPr>
          <a:xfrm>
            <a:off x="2186147" y="1846474"/>
            <a:ext cx="1704656" cy="1079218"/>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929"/>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ar-SA"/>
              <a:t>انقر لتحرير نمط العنوان الثانوي الرئيسي</a:t>
            </a:r>
            <a:endParaRPr/>
          </a:p>
        </p:txBody>
      </p:sp>
      <p:sp>
        <p:nvSpPr>
          <p:cNvPr id="128" name="Google Shape;128;p18"/>
          <p:cNvSpPr txBox="1"/>
          <p:nvPr/>
        </p:nvSpPr>
        <p:spPr>
          <a:xfrm>
            <a:off x="1768257" y="2878600"/>
            <a:ext cx="2540436" cy="849247"/>
          </a:xfrm>
          <a:prstGeom prst="rect">
            <a:avLst/>
          </a:prstGeom>
          <a:noFill/>
          <a:ln>
            <a:noFill/>
          </a:ln>
        </p:spPr>
        <p:txBody>
          <a:bodyPr spcFirstLastPara="1" wrap="square" lIns="60696" tIns="60696" rIns="60696" bIns="60696" anchor="ctr" anchorCtr="0">
            <a:noAutofit/>
          </a:bodyPr>
          <a:lstStyle/>
          <a:p>
            <a:pPr marL="0" lvl="0" indent="0" algn="ctr" rtl="0">
              <a:lnSpc>
                <a:spcPct val="115000"/>
              </a:lnSpc>
              <a:spcBef>
                <a:spcPts val="0"/>
              </a:spcBef>
              <a:spcAft>
                <a:spcPts val="0"/>
              </a:spcAft>
              <a:buNone/>
            </a:pPr>
            <a:r>
              <a:rPr lang="en" sz="1195">
                <a:solidFill>
                  <a:schemeClr val="dk2"/>
                </a:solidFill>
                <a:latin typeface="Roboto"/>
                <a:ea typeface="Roboto"/>
                <a:cs typeface="Roboto"/>
                <a:sym typeface="Roboto"/>
              </a:rPr>
              <a:t>CREDITS: This presentation template was created by </a:t>
            </a:r>
            <a:r>
              <a:rPr lang="en" sz="1195" b="1">
                <a:solidFill>
                  <a:schemeClr val="dk2"/>
                </a:solidFill>
                <a:uFill>
                  <a:noFill/>
                </a:uFill>
                <a:latin typeface="Roboto"/>
                <a:ea typeface="Roboto"/>
                <a:cs typeface="Roboto"/>
                <a:sym typeface="Roboto"/>
                <a:hlinkClick r:id="rId4">
                  <a:extLst>
                    <a:ext uri="{A12FA001-AC4F-418D-AE19-62706E023703}">
                      <ahyp:hlinkClr xmlns:ahyp="http://schemas.microsoft.com/office/drawing/2018/hyperlinkcolor" val="tx"/>
                    </a:ext>
                  </a:extLst>
                </a:hlinkClick>
              </a:rPr>
              <a:t>Slidesgo</a:t>
            </a:r>
            <a:r>
              <a:rPr lang="en" sz="1195">
                <a:solidFill>
                  <a:schemeClr val="dk2"/>
                </a:solidFill>
                <a:latin typeface="Roboto"/>
                <a:ea typeface="Roboto"/>
                <a:cs typeface="Roboto"/>
                <a:sym typeface="Roboto"/>
              </a:rPr>
              <a:t>, including icons by </a:t>
            </a:r>
            <a:r>
              <a:rPr lang="en" sz="1195" b="1">
                <a:solidFill>
                  <a:schemeClr val="dk2"/>
                </a:solidFill>
                <a:uFill>
                  <a:noFill/>
                </a:uFill>
                <a:latin typeface="Roboto"/>
                <a:ea typeface="Roboto"/>
                <a:cs typeface="Roboto"/>
                <a:sym typeface="Roboto"/>
                <a:hlinkClick r:id="rId5">
                  <a:extLst>
                    <a:ext uri="{A12FA001-AC4F-418D-AE19-62706E023703}">
                      <ahyp:hlinkClr xmlns:ahyp="http://schemas.microsoft.com/office/drawing/2018/hyperlinkcolor" val="tx"/>
                    </a:ext>
                  </a:extLst>
                </a:hlinkClick>
              </a:rPr>
              <a:t>Flaticon</a:t>
            </a:r>
            <a:r>
              <a:rPr lang="en" sz="1195">
                <a:solidFill>
                  <a:schemeClr val="dk2"/>
                </a:solidFill>
                <a:latin typeface="Roboto"/>
                <a:ea typeface="Roboto"/>
                <a:cs typeface="Roboto"/>
                <a:sym typeface="Roboto"/>
              </a:rPr>
              <a:t>, infographics &amp; images by </a:t>
            </a:r>
            <a:r>
              <a:rPr lang="en" sz="1195" b="1">
                <a:solidFill>
                  <a:schemeClr val="dk2"/>
                </a:solidFill>
                <a:uFill>
                  <a:noFill/>
                </a:uFill>
                <a:latin typeface="Roboto"/>
                <a:ea typeface="Roboto"/>
                <a:cs typeface="Roboto"/>
                <a:sym typeface="Roboto"/>
                <a:hlinkClick r:id="rId6">
                  <a:extLst>
                    <a:ext uri="{A12FA001-AC4F-418D-AE19-62706E023703}">
                      <ahyp:hlinkClr xmlns:ahyp="http://schemas.microsoft.com/office/drawing/2018/hyperlinkcolor" val="tx"/>
                    </a:ext>
                  </a:extLst>
                </a:hlinkClick>
              </a:rPr>
              <a:t>Freepik</a:t>
            </a:r>
            <a:endParaRPr sz="1195">
              <a:solidFill>
                <a:schemeClr val="dk2"/>
              </a:solidFill>
              <a:latin typeface="Roboto"/>
              <a:ea typeface="Roboto"/>
              <a:cs typeface="Roboto"/>
              <a:sym typeface="Roboto"/>
            </a:endParaRPr>
          </a:p>
        </p:txBody>
      </p:sp>
    </p:spTree>
    <p:extLst>
      <p:ext uri="{BB962C8B-B14F-4D97-AF65-F5344CB8AC3E}">
        <p14:creationId xmlns:p14="http://schemas.microsoft.com/office/powerpoint/2010/main" val="1626040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6 columns">
  <p:cSld name="Title and 6 columns">
    <p:bg>
      <p:bgPr>
        <a:solidFill>
          <a:schemeClr val="lt2"/>
        </a:solidFill>
        <a:effectLst/>
      </p:bgPr>
    </p:bg>
    <p:spTree>
      <p:nvGrpSpPr>
        <p:cNvPr id="1" name="Shape 129"/>
        <p:cNvGrpSpPr/>
        <p:nvPr/>
      </p:nvGrpSpPr>
      <p:grpSpPr>
        <a:xfrm>
          <a:off x="0" y="0"/>
          <a:ext cx="0" cy="0"/>
          <a:chOff x="0" y="0"/>
          <a:chExt cx="0" cy="0"/>
        </a:xfrm>
      </p:grpSpPr>
      <p:pic>
        <p:nvPicPr>
          <p:cNvPr id="130" name="Google Shape;130;p19"/>
          <p:cNvPicPr preferRelativeResize="0"/>
          <p:nvPr/>
        </p:nvPicPr>
        <p:blipFill>
          <a:blip r:embed="rId2">
            <a:alphaModFix amt="75000"/>
          </a:blip>
          <a:stretch>
            <a:fillRect/>
          </a:stretch>
        </p:blipFill>
        <p:spPr>
          <a:xfrm flipH="1">
            <a:off x="4707609" y="1"/>
            <a:ext cx="1369341" cy="1756451"/>
          </a:xfrm>
          <a:prstGeom prst="rect">
            <a:avLst/>
          </a:prstGeom>
          <a:noFill/>
          <a:ln>
            <a:noFill/>
          </a:ln>
        </p:spPr>
      </p:pic>
      <p:pic>
        <p:nvPicPr>
          <p:cNvPr id="131" name="Google Shape;131;p19"/>
          <p:cNvPicPr preferRelativeResize="0"/>
          <p:nvPr/>
        </p:nvPicPr>
        <p:blipFill>
          <a:blip r:embed="rId2">
            <a:alphaModFix amt="75000"/>
          </a:blip>
          <a:stretch>
            <a:fillRect/>
          </a:stretch>
        </p:blipFill>
        <p:spPr>
          <a:xfrm rot="10800000" flipH="1">
            <a:off x="0" y="2796500"/>
            <a:ext cx="1369341" cy="1756451"/>
          </a:xfrm>
          <a:prstGeom prst="rect">
            <a:avLst/>
          </a:prstGeom>
          <a:noFill/>
          <a:ln>
            <a:noFill/>
          </a:ln>
        </p:spPr>
      </p:pic>
      <p:sp>
        <p:nvSpPr>
          <p:cNvPr id="132" name="Google Shape;132;p19"/>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
        <p:nvSpPr>
          <p:cNvPr id="133" name="Google Shape;133;p19"/>
          <p:cNvSpPr txBox="1">
            <a:spLocks noGrp="1"/>
          </p:cNvSpPr>
          <p:nvPr>
            <p:ph type="subTitle" idx="1"/>
          </p:nvPr>
        </p:nvSpPr>
        <p:spPr>
          <a:xfrm>
            <a:off x="364433" y="1803222"/>
            <a:ext cx="1580047" cy="404707"/>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34" name="Google Shape;134;p19"/>
          <p:cNvSpPr txBox="1">
            <a:spLocks noGrp="1"/>
          </p:cNvSpPr>
          <p:nvPr>
            <p:ph type="subTitle" idx="2"/>
          </p:nvPr>
        </p:nvSpPr>
        <p:spPr>
          <a:xfrm>
            <a:off x="4132471" y="1803222"/>
            <a:ext cx="1580047" cy="404707"/>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35" name="Google Shape;135;p19"/>
          <p:cNvSpPr txBox="1">
            <a:spLocks noGrp="1"/>
          </p:cNvSpPr>
          <p:nvPr>
            <p:ph type="subTitle" idx="3"/>
          </p:nvPr>
        </p:nvSpPr>
        <p:spPr>
          <a:xfrm>
            <a:off x="2248452" y="1803222"/>
            <a:ext cx="1580047" cy="404707"/>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36" name="Google Shape;136;p19"/>
          <p:cNvSpPr txBox="1">
            <a:spLocks noGrp="1"/>
          </p:cNvSpPr>
          <p:nvPr>
            <p:ph type="title"/>
          </p:nvPr>
        </p:nvSpPr>
        <p:spPr>
          <a:xfrm>
            <a:off x="556331" y="1417570"/>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37" name="Google Shape;137;p19"/>
          <p:cNvSpPr txBox="1">
            <a:spLocks noGrp="1"/>
          </p:cNvSpPr>
          <p:nvPr>
            <p:ph type="title" idx="4"/>
          </p:nvPr>
        </p:nvSpPr>
        <p:spPr>
          <a:xfrm>
            <a:off x="4324369" y="1417570"/>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38" name="Google Shape;138;p19"/>
          <p:cNvSpPr txBox="1">
            <a:spLocks noGrp="1"/>
          </p:cNvSpPr>
          <p:nvPr>
            <p:ph type="title" idx="5"/>
          </p:nvPr>
        </p:nvSpPr>
        <p:spPr>
          <a:xfrm>
            <a:off x="2440350" y="1417570"/>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39" name="Google Shape;139;p19"/>
          <p:cNvSpPr txBox="1">
            <a:spLocks noGrp="1"/>
          </p:cNvSpPr>
          <p:nvPr>
            <p:ph type="title" idx="6"/>
          </p:nvPr>
        </p:nvSpPr>
        <p:spPr>
          <a:xfrm>
            <a:off x="474595" y="481607"/>
            <a:ext cx="5127726"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1992"/>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40" name="Google Shape;140;p19"/>
          <p:cNvSpPr txBox="1">
            <a:spLocks noGrp="1"/>
          </p:cNvSpPr>
          <p:nvPr>
            <p:ph type="subTitle" idx="7"/>
          </p:nvPr>
        </p:nvSpPr>
        <p:spPr>
          <a:xfrm>
            <a:off x="364433" y="3346166"/>
            <a:ext cx="1580047" cy="404707"/>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41" name="Google Shape;141;p19"/>
          <p:cNvSpPr txBox="1">
            <a:spLocks noGrp="1"/>
          </p:cNvSpPr>
          <p:nvPr>
            <p:ph type="subTitle" idx="8"/>
          </p:nvPr>
        </p:nvSpPr>
        <p:spPr>
          <a:xfrm>
            <a:off x="4132471" y="3346166"/>
            <a:ext cx="1580047" cy="404707"/>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42" name="Google Shape;142;p19"/>
          <p:cNvSpPr txBox="1">
            <a:spLocks noGrp="1"/>
          </p:cNvSpPr>
          <p:nvPr>
            <p:ph type="subTitle" idx="9"/>
          </p:nvPr>
        </p:nvSpPr>
        <p:spPr>
          <a:xfrm>
            <a:off x="2248452" y="3346166"/>
            <a:ext cx="1580047" cy="404707"/>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29"/>
            </a:lvl1pPr>
            <a:lvl2pPr lvl="1" algn="ctr" rtl="0">
              <a:spcBef>
                <a:spcPts val="0"/>
              </a:spcBef>
              <a:spcAft>
                <a:spcPts val="0"/>
              </a:spcAft>
              <a:buNone/>
              <a:defRPr sz="929"/>
            </a:lvl2pPr>
            <a:lvl3pPr lvl="2" algn="ctr" rtl="0">
              <a:spcBef>
                <a:spcPts val="0"/>
              </a:spcBef>
              <a:spcAft>
                <a:spcPts val="0"/>
              </a:spcAft>
              <a:buNone/>
              <a:defRPr sz="929"/>
            </a:lvl3pPr>
            <a:lvl4pPr lvl="3" algn="ctr" rtl="0">
              <a:spcBef>
                <a:spcPts val="0"/>
              </a:spcBef>
              <a:spcAft>
                <a:spcPts val="0"/>
              </a:spcAft>
              <a:buNone/>
              <a:defRPr sz="929"/>
            </a:lvl4pPr>
            <a:lvl5pPr lvl="4" algn="ctr" rtl="0">
              <a:spcBef>
                <a:spcPts val="0"/>
              </a:spcBef>
              <a:spcAft>
                <a:spcPts val="0"/>
              </a:spcAft>
              <a:buNone/>
              <a:defRPr sz="929"/>
            </a:lvl5pPr>
            <a:lvl6pPr lvl="5" algn="ctr" rtl="0">
              <a:spcBef>
                <a:spcPts val="0"/>
              </a:spcBef>
              <a:spcAft>
                <a:spcPts val="0"/>
              </a:spcAft>
              <a:buNone/>
              <a:defRPr sz="929"/>
            </a:lvl6pPr>
            <a:lvl7pPr lvl="6" algn="ctr" rtl="0">
              <a:spcBef>
                <a:spcPts val="0"/>
              </a:spcBef>
              <a:spcAft>
                <a:spcPts val="0"/>
              </a:spcAft>
              <a:buNone/>
              <a:defRPr sz="929"/>
            </a:lvl7pPr>
            <a:lvl8pPr lvl="7" algn="ctr" rtl="0">
              <a:spcBef>
                <a:spcPts val="0"/>
              </a:spcBef>
              <a:spcAft>
                <a:spcPts val="0"/>
              </a:spcAft>
              <a:buNone/>
              <a:defRPr sz="929"/>
            </a:lvl8pPr>
            <a:lvl9pPr lvl="8" algn="ctr" rtl="0">
              <a:spcBef>
                <a:spcPts val="0"/>
              </a:spcBef>
              <a:spcAft>
                <a:spcPts val="0"/>
              </a:spcAft>
              <a:buNone/>
              <a:defRPr sz="929"/>
            </a:lvl9pPr>
          </a:lstStyle>
          <a:p>
            <a:r>
              <a:rPr lang="ar-SA"/>
              <a:t>انقر لتحرير نمط العنوان الثانوي الرئيسي</a:t>
            </a:r>
            <a:endParaRPr/>
          </a:p>
        </p:txBody>
      </p:sp>
      <p:sp>
        <p:nvSpPr>
          <p:cNvPr id="143" name="Google Shape;143;p19"/>
          <p:cNvSpPr txBox="1">
            <a:spLocks noGrp="1"/>
          </p:cNvSpPr>
          <p:nvPr>
            <p:ph type="title" idx="13"/>
          </p:nvPr>
        </p:nvSpPr>
        <p:spPr>
          <a:xfrm>
            <a:off x="556331" y="2960514"/>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44" name="Google Shape;144;p19"/>
          <p:cNvSpPr txBox="1">
            <a:spLocks noGrp="1"/>
          </p:cNvSpPr>
          <p:nvPr>
            <p:ph type="title" idx="14"/>
          </p:nvPr>
        </p:nvSpPr>
        <p:spPr>
          <a:xfrm>
            <a:off x="4324369" y="2960514"/>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45" name="Google Shape;145;p19"/>
          <p:cNvSpPr txBox="1">
            <a:spLocks noGrp="1"/>
          </p:cNvSpPr>
          <p:nvPr>
            <p:ph type="title" idx="15"/>
          </p:nvPr>
        </p:nvSpPr>
        <p:spPr>
          <a:xfrm>
            <a:off x="2440350" y="2960514"/>
            <a:ext cx="1196250"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1328"/>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Tree>
    <p:extLst>
      <p:ext uri="{BB962C8B-B14F-4D97-AF65-F5344CB8AC3E}">
        <p14:creationId xmlns:p14="http://schemas.microsoft.com/office/powerpoint/2010/main" val="57861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lt2"/>
        </a:solidFill>
        <a:effectLst/>
      </p:bgPr>
    </p:bg>
    <p:spTree>
      <p:nvGrpSpPr>
        <p:cNvPr id="1" name="Shape 146"/>
        <p:cNvGrpSpPr/>
        <p:nvPr/>
      </p:nvGrpSpPr>
      <p:grpSpPr>
        <a:xfrm>
          <a:off x="0" y="0"/>
          <a:ext cx="0" cy="0"/>
          <a:chOff x="0" y="0"/>
          <a:chExt cx="0" cy="0"/>
        </a:xfrm>
      </p:grpSpPr>
      <p:pic>
        <p:nvPicPr>
          <p:cNvPr id="147" name="Google Shape;147;p20"/>
          <p:cNvPicPr preferRelativeResize="0"/>
          <p:nvPr/>
        </p:nvPicPr>
        <p:blipFill>
          <a:blip r:embed="rId2">
            <a:alphaModFix amt="75000"/>
          </a:blip>
          <a:stretch>
            <a:fillRect/>
          </a:stretch>
        </p:blipFill>
        <p:spPr>
          <a:xfrm flipH="1">
            <a:off x="4707609" y="1"/>
            <a:ext cx="1369341" cy="1756451"/>
          </a:xfrm>
          <a:prstGeom prst="rect">
            <a:avLst/>
          </a:prstGeom>
          <a:noFill/>
          <a:ln>
            <a:noFill/>
          </a:ln>
        </p:spPr>
      </p:pic>
      <p:pic>
        <p:nvPicPr>
          <p:cNvPr id="148" name="Google Shape;148;p20"/>
          <p:cNvPicPr preferRelativeResize="0"/>
          <p:nvPr/>
        </p:nvPicPr>
        <p:blipFill>
          <a:blip r:embed="rId2">
            <a:alphaModFix amt="75000"/>
          </a:blip>
          <a:stretch>
            <a:fillRect/>
          </a:stretch>
        </p:blipFill>
        <p:spPr>
          <a:xfrm rot="10800000" flipH="1">
            <a:off x="0" y="2796500"/>
            <a:ext cx="1369341" cy="1756451"/>
          </a:xfrm>
          <a:prstGeom prst="rect">
            <a:avLst/>
          </a:prstGeom>
          <a:noFill/>
          <a:ln>
            <a:noFill/>
          </a:ln>
        </p:spPr>
      </p:pic>
      <p:sp>
        <p:nvSpPr>
          <p:cNvPr id="149" name="Google Shape;149;p20"/>
          <p:cNvSpPr txBox="1">
            <a:spLocks noGrp="1"/>
          </p:cNvSpPr>
          <p:nvPr>
            <p:ph type="subTitle" idx="1"/>
          </p:nvPr>
        </p:nvSpPr>
        <p:spPr>
          <a:xfrm>
            <a:off x="1588820" y="1569003"/>
            <a:ext cx="2899311"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062"/>
            </a:lvl1pPr>
            <a:lvl2pPr lvl="1" algn="ctr" rtl="0">
              <a:spcBef>
                <a:spcPts val="0"/>
              </a:spcBef>
              <a:spcAft>
                <a:spcPts val="0"/>
              </a:spcAft>
              <a:buNone/>
              <a:defRPr sz="1062"/>
            </a:lvl2pPr>
            <a:lvl3pPr lvl="2" algn="ctr" rtl="0">
              <a:spcBef>
                <a:spcPts val="0"/>
              </a:spcBef>
              <a:spcAft>
                <a:spcPts val="0"/>
              </a:spcAft>
              <a:buNone/>
              <a:defRPr sz="1062"/>
            </a:lvl3pPr>
            <a:lvl4pPr lvl="3" algn="ctr" rtl="0">
              <a:spcBef>
                <a:spcPts val="0"/>
              </a:spcBef>
              <a:spcAft>
                <a:spcPts val="0"/>
              </a:spcAft>
              <a:buNone/>
              <a:defRPr sz="1062"/>
            </a:lvl4pPr>
            <a:lvl5pPr lvl="4" algn="ctr" rtl="0">
              <a:spcBef>
                <a:spcPts val="0"/>
              </a:spcBef>
              <a:spcAft>
                <a:spcPts val="0"/>
              </a:spcAft>
              <a:buNone/>
              <a:defRPr sz="1062"/>
            </a:lvl5pPr>
            <a:lvl6pPr lvl="5" algn="ctr" rtl="0">
              <a:spcBef>
                <a:spcPts val="0"/>
              </a:spcBef>
              <a:spcAft>
                <a:spcPts val="0"/>
              </a:spcAft>
              <a:buNone/>
              <a:defRPr sz="1062"/>
            </a:lvl6pPr>
            <a:lvl7pPr lvl="6" algn="ctr" rtl="0">
              <a:spcBef>
                <a:spcPts val="0"/>
              </a:spcBef>
              <a:spcAft>
                <a:spcPts val="0"/>
              </a:spcAft>
              <a:buNone/>
              <a:defRPr sz="1062"/>
            </a:lvl7pPr>
            <a:lvl8pPr lvl="7" algn="ctr" rtl="0">
              <a:spcBef>
                <a:spcPts val="0"/>
              </a:spcBef>
              <a:spcAft>
                <a:spcPts val="0"/>
              </a:spcAft>
              <a:buNone/>
              <a:defRPr sz="1062"/>
            </a:lvl8pPr>
            <a:lvl9pPr lvl="8" algn="ctr" rtl="0">
              <a:spcBef>
                <a:spcPts val="0"/>
              </a:spcBef>
              <a:spcAft>
                <a:spcPts val="0"/>
              </a:spcAft>
              <a:buNone/>
              <a:defRPr sz="1062"/>
            </a:lvl9pPr>
          </a:lstStyle>
          <a:p>
            <a:r>
              <a:rPr lang="ar-SA"/>
              <a:t>انقر لتحرير نمط العنوان الثانوي الرئيسي</a:t>
            </a:r>
            <a:endParaRPr/>
          </a:p>
        </p:txBody>
      </p:sp>
      <p:sp>
        <p:nvSpPr>
          <p:cNvPr id="150" name="Google Shape;150;p20"/>
          <p:cNvSpPr txBox="1">
            <a:spLocks noGrp="1"/>
          </p:cNvSpPr>
          <p:nvPr>
            <p:ph type="title" hasCustomPrompt="1"/>
          </p:nvPr>
        </p:nvSpPr>
        <p:spPr>
          <a:xfrm>
            <a:off x="1756494" y="1083567"/>
            <a:ext cx="2563963" cy="44082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2523"/>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151" name="Google Shape;151;p20"/>
          <p:cNvSpPr txBox="1">
            <a:spLocks noGrp="1"/>
          </p:cNvSpPr>
          <p:nvPr>
            <p:ph type="subTitle" idx="2"/>
          </p:nvPr>
        </p:nvSpPr>
        <p:spPr>
          <a:xfrm>
            <a:off x="1588820" y="2654721"/>
            <a:ext cx="2899311" cy="323712"/>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None/>
              <a:defRPr sz="1062"/>
            </a:lvl1pPr>
            <a:lvl2pPr lvl="1" algn="ctr" rtl="0">
              <a:lnSpc>
                <a:spcPct val="150000"/>
              </a:lnSpc>
              <a:spcBef>
                <a:spcPts val="0"/>
              </a:spcBef>
              <a:spcAft>
                <a:spcPts val="0"/>
              </a:spcAft>
              <a:buNone/>
              <a:defRPr sz="1062"/>
            </a:lvl2pPr>
            <a:lvl3pPr lvl="2" algn="ctr" rtl="0">
              <a:lnSpc>
                <a:spcPct val="150000"/>
              </a:lnSpc>
              <a:spcBef>
                <a:spcPts val="0"/>
              </a:spcBef>
              <a:spcAft>
                <a:spcPts val="0"/>
              </a:spcAft>
              <a:buNone/>
              <a:defRPr sz="1062"/>
            </a:lvl3pPr>
            <a:lvl4pPr lvl="3" algn="ctr" rtl="0">
              <a:lnSpc>
                <a:spcPct val="150000"/>
              </a:lnSpc>
              <a:spcBef>
                <a:spcPts val="0"/>
              </a:spcBef>
              <a:spcAft>
                <a:spcPts val="0"/>
              </a:spcAft>
              <a:buNone/>
              <a:defRPr sz="1062"/>
            </a:lvl4pPr>
            <a:lvl5pPr lvl="4" algn="ctr" rtl="0">
              <a:lnSpc>
                <a:spcPct val="150000"/>
              </a:lnSpc>
              <a:spcBef>
                <a:spcPts val="0"/>
              </a:spcBef>
              <a:spcAft>
                <a:spcPts val="0"/>
              </a:spcAft>
              <a:buNone/>
              <a:defRPr sz="1062"/>
            </a:lvl5pPr>
            <a:lvl6pPr lvl="5" algn="ctr" rtl="0">
              <a:lnSpc>
                <a:spcPct val="150000"/>
              </a:lnSpc>
              <a:spcBef>
                <a:spcPts val="0"/>
              </a:spcBef>
              <a:spcAft>
                <a:spcPts val="0"/>
              </a:spcAft>
              <a:buNone/>
              <a:defRPr sz="1062"/>
            </a:lvl6pPr>
            <a:lvl7pPr lvl="6" algn="ctr" rtl="0">
              <a:lnSpc>
                <a:spcPct val="150000"/>
              </a:lnSpc>
              <a:spcBef>
                <a:spcPts val="0"/>
              </a:spcBef>
              <a:spcAft>
                <a:spcPts val="0"/>
              </a:spcAft>
              <a:buNone/>
              <a:defRPr sz="1062"/>
            </a:lvl7pPr>
            <a:lvl8pPr lvl="7" algn="ctr" rtl="0">
              <a:lnSpc>
                <a:spcPct val="150000"/>
              </a:lnSpc>
              <a:spcBef>
                <a:spcPts val="0"/>
              </a:spcBef>
              <a:spcAft>
                <a:spcPts val="0"/>
              </a:spcAft>
              <a:buNone/>
              <a:defRPr sz="1062"/>
            </a:lvl8pPr>
            <a:lvl9pPr lvl="8" algn="ctr" rtl="0">
              <a:lnSpc>
                <a:spcPct val="150000"/>
              </a:lnSpc>
              <a:spcBef>
                <a:spcPts val="0"/>
              </a:spcBef>
              <a:spcAft>
                <a:spcPts val="0"/>
              </a:spcAft>
              <a:buNone/>
              <a:defRPr sz="1062"/>
            </a:lvl9pPr>
          </a:lstStyle>
          <a:p>
            <a:r>
              <a:rPr lang="ar-SA"/>
              <a:t>انقر لتحرير نمط العنوان الثانوي الرئيسي</a:t>
            </a:r>
            <a:endParaRPr/>
          </a:p>
        </p:txBody>
      </p:sp>
      <p:sp>
        <p:nvSpPr>
          <p:cNvPr id="152" name="Google Shape;152;p20"/>
          <p:cNvSpPr txBox="1">
            <a:spLocks noGrp="1"/>
          </p:cNvSpPr>
          <p:nvPr>
            <p:ph type="title" idx="3" hasCustomPrompt="1"/>
          </p:nvPr>
        </p:nvSpPr>
        <p:spPr>
          <a:xfrm>
            <a:off x="1756494" y="2169641"/>
            <a:ext cx="2563963" cy="44082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2523"/>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153" name="Google Shape;153;p20"/>
          <p:cNvSpPr txBox="1">
            <a:spLocks noGrp="1"/>
          </p:cNvSpPr>
          <p:nvPr>
            <p:ph type="subTitle" idx="4"/>
          </p:nvPr>
        </p:nvSpPr>
        <p:spPr>
          <a:xfrm>
            <a:off x="1588820" y="3740440"/>
            <a:ext cx="2899311" cy="323712"/>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062"/>
            </a:lvl1pPr>
            <a:lvl2pPr lvl="1" algn="ctr" rtl="0">
              <a:lnSpc>
                <a:spcPct val="100000"/>
              </a:lnSpc>
              <a:spcBef>
                <a:spcPts val="0"/>
              </a:spcBef>
              <a:spcAft>
                <a:spcPts val="0"/>
              </a:spcAft>
              <a:buNone/>
              <a:defRPr sz="1062"/>
            </a:lvl2pPr>
            <a:lvl3pPr lvl="2" algn="ctr" rtl="0">
              <a:lnSpc>
                <a:spcPct val="100000"/>
              </a:lnSpc>
              <a:spcBef>
                <a:spcPts val="0"/>
              </a:spcBef>
              <a:spcAft>
                <a:spcPts val="0"/>
              </a:spcAft>
              <a:buNone/>
              <a:defRPr sz="1062"/>
            </a:lvl3pPr>
            <a:lvl4pPr lvl="3" algn="ctr" rtl="0">
              <a:lnSpc>
                <a:spcPct val="100000"/>
              </a:lnSpc>
              <a:spcBef>
                <a:spcPts val="0"/>
              </a:spcBef>
              <a:spcAft>
                <a:spcPts val="0"/>
              </a:spcAft>
              <a:buNone/>
              <a:defRPr sz="1062"/>
            </a:lvl4pPr>
            <a:lvl5pPr lvl="4" algn="ctr" rtl="0">
              <a:lnSpc>
                <a:spcPct val="100000"/>
              </a:lnSpc>
              <a:spcBef>
                <a:spcPts val="0"/>
              </a:spcBef>
              <a:spcAft>
                <a:spcPts val="0"/>
              </a:spcAft>
              <a:buNone/>
              <a:defRPr sz="1062"/>
            </a:lvl5pPr>
            <a:lvl6pPr lvl="5" algn="ctr" rtl="0">
              <a:lnSpc>
                <a:spcPct val="100000"/>
              </a:lnSpc>
              <a:spcBef>
                <a:spcPts val="0"/>
              </a:spcBef>
              <a:spcAft>
                <a:spcPts val="0"/>
              </a:spcAft>
              <a:buNone/>
              <a:defRPr sz="1062"/>
            </a:lvl6pPr>
            <a:lvl7pPr lvl="6" algn="ctr" rtl="0">
              <a:lnSpc>
                <a:spcPct val="100000"/>
              </a:lnSpc>
              <a:spcBef>
                <a:spcPts val="0"/>
              </a:spcBef>
              <a:spcAft>
                <a:spcPts val="0"/>
              </a:spcAft>
              <a:buNone/>
              <a:defRPr sz="1062"/>
            </a:lvl7pPr>
            <a:lvl8pPr lvl="7" algn="ctr" rtl="0">
              <a:lnSpc>
                <a:spcPct val="100000"/>
              </a:lnSpc>
              <a:spcBef>
                <a:spcPts val="0"/>
              </a:spcBef>
              <a:spcAft>
                <a:spcPts val="0"/>
              </a:spcAft>
              <a:buNone/>
              <a:defRPr sz="1062"/>
            </a:lvl8pPr>
            <a:lvl9pPr lvl="8" algn="ctr" rtl="0">
              <a:lnSpc>
                <a:spcPct val="100000"/>
              </a:lnSpc>
              <a:spcBef>
                <a:spcPts val="0"/>
              </a:spcBef>
              <a:spcAft>
                <a:spcPts val="0"/>
              </a:spcAft>
              <a:buNone/>
              <a:defRPr sz="1062"/>
            </a:lvl9pPr>
          </a:lstStyle>
          <a:p>
            <a:r>
              <a:rPr lang="ar-SA"/>
              <a:t>انقر لتحرير نمط العنوان الثانوي الرئيسي</a:t>
            </a:r>
            <a:endParaRPr/>
          </a:p>
        </p:txBody>
      </p:sp>
      <p:sp>
        <p:nvSpPr>
          <p:cNvPr id="154" name="Google Shape;154;p20"/>
          <p:cNvSpPr txBox="1">
            <a:spLocks noGrp="1"/>
          </p:cNvSpPr>
          <p:nvPr>
            <p:ph type="title" idx="5" hasCustomPrompt="1"/>
          </p:nvPr>
        </p:nvSpPr>
        <p:spPr>
          <a:xfrm>
            <a:off x="1756494" y="3255716"/>
            <a:ext cx="2563963" cy="44082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2523"/>
            </a:lvl1pPr>
            <a:lvl2pPr lvl="1" algn="ctr" rtl="0">
              <a:spcBef>
                <a:spcPts val="0"/>
              </a:spcBef>
              <a:spcAft>
                <a:spcPts val="0"/>
              </a:spcAft>
              <a:buClr>
                <a:schemeClr val="accent5"/>
              </a:buClr>
              <a:buSzPts val="3600"/>
              <a:buNone/>
              <a:defRPr sz="2390">
                <a:solidFill>
                  <a:schemeClr val="accent5"/>
                </a:solidFill>
              </a:defRPr>
            </a:lvl2pPr>
            <a:lvl3pPr lvl="2" algn="ctr" rtl="0">
              <a:spcBef>
                <a:spcPts val="0"/>
              </a:spcBef>
              <a:spcAft>
                <a:spcPts val="0"/>
              </a:spcAft>
              <a:buClr>
                <a:schemeClr val="accent5"/>
              </a:buClr>
              <a:buSzPts val="3600"/>
              <a:buNone/>
              <a:defRPr sz="2390">
                <a:solidFill>
                  <a:schemeClr val="accent5"/>
                </a:solidFill>
              </a:defRPr>
            </a:lvl3pPr>
            <a:lvl4pPr lvl="3" algn="ctr" rtl="0">
              <a:spcBef>
                <a:spcPts val="0"/>
              </a:spcBef>
              <a:spcAft>
                <a:spcPts val="0"/>
              </a:spcAft>
              <a:buClr>
                <a:schemeClr val="accent5"/>
              </a:buClr>
              <a:buSzPts val="3600"/>
              <a:buNone/>
              <a:defRPr sz="2390">
                <a:solidFill>
                  <a:schemeClr val="accent5"/>
                </a:solidFill>
              </a:defRPr>
            </a:lvl4pPr>
            <a:lvl5pPr lvl="4" algn="ctr" rtl="0">
              <a:spcBef>
                <a:spcPts val="0"/>
              </a:spcBef>
              <a:spcAft>
                <a:spcPts val="0"/>
              </a:spcAft>
              <a:buClr>
                <a:schemeClr val="accent5"/>
              </a:buClr>
              <a:buSzPts val="3600"/>
              <a:buNone/>
              <a:defRPr sz="2390">
                <a:solidFill>
                  <a:schemeClr val="accent5"/>
                </a:solidFill>
              </a:defRPr>
            </a:lvl5pPr>
            <a:lvl6pPr lvl="5" algn="ctr" rtl="0">
              <a:spcBef>
                <a:spcPts val="0"/>
              </a:spcBef>
              <a:spcAft>
                <a:spcPts val="0"/>
              </a:spcAft>
              <a:buClr>
                <a:schemeClr val="accent5"/>
              </a:buClr>
              <a:buSzPts val="3600"/>
              <a:buNone/>
              <a:defRPr sz="2390">
                <a:solidFill>
                  <a:schemeClr val="accent5"/>
                </a:solidFill>
              </a:defRPr>
            </a:lvl6pPr>
            <a:lvl7pPr lvl="6" algn="ctr" rtl="0">
              <a:spcBef>
                <a:spcPts val="0"/>
              </a:spcBef>
              <a:spcAft>
                <a:spcPts val="0"/>
              </a:spcAft>
              <a:buClr>
                <a:schemeClr val="accent5"/>
              </a:buClr>
              <a:buSzPts val="3600"/>
              <a:buNone/>
              <a:defRPr sz="2390">
                <a:solidFill>
                  <a:schemeClr val="accent5"/>
                </a:solidFill>
              </a:defRPr>
            </a:lvl7pPr>
            <a:lvl8pPr lvl="7" algn="ctr" rtl="0">
              <a:spcBef>
                <a:spcPts val="0"/>
              </a:spcBef>
              <a:spcAft>
                <a:spcPts val="0"/>
              </a:spcAft>
              <a:buClr>
                <a:schemeClr val="accent5"/>
              </a:buClr>
              <a:buSzPts val="3600"/>
              <a:buNone/>
              <a:defRPr sz="2390">
                <a:solidFill>
                  <a:schemeClr val="accent5"/>
                </a:solidFill>
              </a:defRPr>
            </a:lvl8pPr>
            <a:lvl9pPr lvl="8" algn="ctr" rtl="0">
              <a:spcBef>
                <a:spcPts val="0"/>
              </a:spcBef>
              <a:spcAft>
                <a:spcPts val="0"/>
              </a:spcAft>
              <a:buClr>
                <a:schemeClr val="accent5"/>
              </a:buClr>
              <a:buSzPts val="3600"/>
              <a:buNone/>
              <a:defRPr sz="2390">
                <a:solidFill>
                  <a:schemeClr val="accent5"/>
                </a:solidFill>
              </a:defRPr>
            </a:lvl9pPr>
          </a:lstStyle>
          <a:p>
            <a:r>
              <a:t>xx%</a:t>
            </a:r>
          </a:p>
        </p:txBody>
      </p:sp>
      <p:sp>
        <p:nvSpPr>
          <p:cNvPr id="155" name="Google Shape;155;p20"/>
          <p:cNvSpPr txBox="1">
            <a:spLocks noGrp="1"/>
          </p:cNvSpPr>
          <p:nvPr>
            <p:ph type="title" idx="6"/>
          </p:nvPr>
        </p:nvSpPr>
        <p:spPr>
          <a:xfrm>
            <a:off x="474595" y="484042"/>
            <a:ext cx="5091041" cy="323712"/>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1992"/>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156" name="Google Shape;156;p20"/>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4878471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2"/>
        </a:solidFill>
        <a:effectLst/>
      </p:bgPr>
    </p:bg>
    <p:spTree>
      <p:nvGrpSpPr>
        <p:cNvPr id="1" name="Shape 157"/>
        <p:cNvGrpSpPr/>
        <p:nvPr/>
      </p:nvGrpSpPr>
      <p:grpSpPr>
        <a:xfrm>
          <a:off x="0" y="0"/>
          <a:ext cx="0" cy="0"/>
          <a:chOff x="0" y="0"/>
          <a:chExt cx="0" cy="0"/>
        </a:xfrm>
      </p:grpSpPr>
      <p:pic>
        <p:nvPicPr>
          <p:cNvPr id="158" name="Google Shape;158;p21"/>
          <p:cNvPicPr preferRelativeResize="0"/>
          <p:nvPr/>
        </p:nvPicPr>
        <p:blipFill>
          <a:blip r:embed="rId2">
            <a:alphaModFix amt="35000"/>
          </a:blip>
          <a:stretch>
            <a:fillRect/>
          </a:stretch>
        </p:blipFill>
        <p:spPr>
          <a:xfrm>
            <a:off x="781776" y="1024414"/>
            <a:ext cx="4513401" cy="2504123"/>
          </a:xfrm>
          <a:prstGeom prst="rect">
            <a:avLst/>
          </a:prstGeom>
          <a:noFill/>
          <a:ln>
            <a:noFill/>
          </a:ln>
        </p:spPr>
      </p:pic>
      <p:sp>
        <p:nvSpPr>
          <p:cNvPr id="159" name="Google Shape;159;p21"/>
          <p:cNvSpPr txBox="1">
            <a:spLocks noGrp="1"/>
          </p:cNvSpPr>
          <p:nvPr>
            <p:ph type="subTitle" idx="1"/>
          </p:nvPr>
        </p:nvSpPr>
        <p:spPr>
          <a:xfrm>
            <a:off x="1902935" y="3052234"/>
            <a:ext cx="2271081" cy="36328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328"/>
            </a:lvl1pPr>
            <a:lvl2pPr lvl="1" rtl="0">
              <a:spcBef>
                <a:spcPts val="0"/>
              </a:spcBef>
              <a:spcAft>
                <a:spcPts val="0"/>
              </a:spcAft>
              <a:buNone/>
              <a:defRPr sz="1328"/>
            </a:lvl2pPr>
            <a:lvl3pPr lvl="2" rtl="0">
              <a:spcBef>
                <a:spcPts val="0"/>
              </a:spcBef>
              <a:spcAft>
                <a:spcPts val="0"/>
              </a:spcAft>
              <a:buNone/>
              <a:defRPr sz="1328"/>
            </a:lvl3pPr>
            <a:lvl4pPr lvl="3" rtl="0">
              <a:spcBef>
                <a:spcPts val="0"/>
              </a:spcBef>
              <a:spcAft>
                <a:spcPts val="0"/>
              </a:spcAft>
              <a:buNone/>
              <a:defRPr sz="1328"/>
            </a:lvl4pPr>
            <a:lvl5pPr lvl="4" rtl="0">
              <a:spcBef>
                <a:spcPts val="0"/>
              </a:spcBef>
              <a:spcAft>
                <a:spcPts val="0"/>
              </a:spcAft>
              <a:buNone/>
              <a:defRPr sz="1328"/>
            </a:lvl5pPr>
            <a:lvl6pPr lvl="5" rtl="0">
              <a:spcBef>
                <a:spcPts val="0"/>
              </a:spcBef>
              <a:spcAft>
                <a:spcPts val="0"/>
              </a:spcAft>
              <a:buNone/>
              <a:defRPr sz="1328"/>
            </a:lvl6pPr>
            <a:lvl7pPr lvl="6" rtl="0">
              <a:spcBef>
                <a:spcPts val="0"/>
              </a:spcBef>
              <a:spcAft>
                <a:spcPts val="0"/>
              </a:spcAft>
              <a:buNone/>
              <a:defRPr sz="1328"/>
            </a:lvl7pPr>
            <a:lvl8pPr lvl="7" rtl="0">
              <a:spcBef>
                <a:spcPts val="0"/>
              </a:spcBef>
              <a:spcAft>
                <a:spcPts val="0"/>
              </a:spcAft>
              <a:buNone/>
              <a:defRPr sz="1328"/>
            </a:lvl8pPr>
            <a:lvl9pPr lvl="8" rtl="0">
              <a:spcBef>
                <a:spcPts val="0"/>
              </a:spcBef>
              <a:spcAft>
                <a:spcPts val="0"/>
              </a:spcAft>
              <a:buNone/>
              <a:defRPr sz="1328"/>
            </a:lvl9pPr>
          </a:lstStyle>
          <a:p>
            <a:r>
              <a:rPr lang="ar-SA"/>
              <a:t>انقر لتحرير نمط العنوان الثانوي الرئيسي</a:t>
            </a:r>
            <a:endParaRPr/>
          </a:p>
        </p:txBody>
      </p:sp>
      <p:sp>
        <p:nvSpPr>
          <p:cNvPr id="160" name="Google Shape;160;p21"/>
          <p:cNvSpPr txBox="1">
            <a:spLocks noGrp="1"/>
          </p:cNvSpPr>
          <p:nvPr>
            <p:ph type="title"/>
          </p:nvPr>
        </p:nvSpPr>
        <p:spPr>
          <a:xfrm>
            <a:off x="894396" y="1137436"/>
            <a:ext cx="4288158" cy="1829943"/>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Clr>
                <a:schemeClr val="accent2"/>
              </a:buClr>
              <a:buSzPts val="2400"/>
              <a:buNone/>
              <a:defRPr sz="1925">
                <a:solidFill>
                  <a:schemeClr val="dk2"/>
                </a:solidFill>
              </a:defRPr>
            </a:lvl1pPr>
            <a:lvl2pPr lvl="1" algn="ctr" rtl="0">
              <a:spcBef>
                <a:spcPts val="0"/>
              </a:spcBef>
              <a:spcAft>
                <a:spcPts val="0"/>
              </a:spcAft>
              <a:buClr>
                <a:schemeClr val="accent2"/>
              </a:buClr>
              <a:buSzPts val="3600"/>
              <a:buNone/>
              <a:defRPr sz="2390">
                <a:solidFill>
                  <a:schemeClr val="accent2"/>
                </a:solidFill>
              </a:defRPr>
            </a:lvl2pPr>
            <a:lvl3pPr lvl="2" algn="ctr" rtl="0">
              <a:spcBef>
                <a:spcPts val="0"/>
              </a:spcBef>
              <a:spcAft>
                <a:spcPts val="0"/>
              </a:spcAft>
              <a:buClr>
                <a:schemeClr val="accent2"/>
              </a:buClr>
              <a:buSzPts val="3600"/>
              <a:buNone/>
              <a:defRPr sz="2390">
                <a:solidFill>
                  <a:schemeClr val="accent2"/>
                </a:solidFill>
              </a:defRPr>
            </a:lvl3pPr>
            <a:lvl4pPr lvl="3" algn="ctr" rtl="0">
              <a:spcBef>
                <a:spcPts val="0"/>
              </a:spcBef>
              <a:spcAft>
                <a:spcPts val="0"/>
              </a:spcAft>
              <a:buClr>
                <a:schemeClr val="accent2"/>
              </a:buClr>
              <a:buSzPts val="3600"/>
              <a:buNone/>
              <a:defRPr sz="2390">
                <a:solidFill>
                  <a:schemeClr val="accent2"/>
                </a:solidFill>
              </a:defRPr>
            </a:lvl4pPr>
            <a:lvl5pPr lvl="4" algn="ctr" rtl="0">
              <a:spcBef>
                <a:spcPts val="0"/>
              </a:spcBef>
              <a:spcAft>
                <a:spcPts val="0"/>
              </a:spcAft>
              <a:buClr>
                <a:schemeClr val="accent2"/>
              </a:buClr>
              <a:buSzPts val="3600"/>
              <a:buNone/>
              <a:defRPr sz="2390">
                <a:solidFill>
                  <a:schemeClr val="accent2"/>
                </a:solidFill>
              </a:defRPr>
            </a:lvl5pPr>
            <a:lvl6pPr lvl="5" algn="ctr" rtl="0">
              <a:spcBef>
                <a:spcPts val="0"/>
              </a:spcBef>
              <a:spcAft>
                <a:spcPts val="0"/>
              </a:spcAft>
              <a:buClr>
                <a:schemeClr val="accent2"/>
              </a:buClr>
              <a:buSzPts val="3600"/>
              <a:buNone/>
              <a:defRPr sz="2390">
                <a:solidFill>
                  <a:schemeClr val="accent2"/>
                </a:solidFill>
              </a:defRPr>
            </a:lvl6pPr>
            <a:lvl7pPr lvl="6" algn="ctr" rtl="0">
              <a:spcBef>
                <a:spcPts val="0"/>
              </a:spcBef>
              <a:spcAft>
                <a:spcPts val="0"/>
              </a:spcAft>
              <a:buClr>
                <a:schemeClr val="accent2"/>
              </a:buClr>
              <a:buSzPts val="3600"/>
              <a:buNone/>
              <a:defRPr sz="2390">
                <a:solidFill>
                  <a:schemeClr val="accent2"/>
                </a:solidFill>
              </a:defRPr>
            </a:lvl7pPr>
            <a:lvl8pPr lvl="7" algn="ctr" rtl="0">
              <a:spcBef>
                <a:spcPts val="0"/>
              </a:spcBef>
              <a:spcAft>
                <a:spcPts val="0"/>
              </a:spcAft>
              <a:buClr>
                <a:schemeClr val="accent2"/>
              </a:buClr>
              <a:buSzPts val="3600"/>
              <a:buNone/>
              <a:defRPr sz="2390">
                <a:solidFill>
                  <a:schemeClr val="accent2"/>
                </a:solidFill>
              </a:defRPr>
            </a:lvl8pPr>
            <a:lvl9pPr lvl="8" algn="ctr" rtl="0">
              <a:spcBef>
                <a:spcPts val="0"/>
              </a:spcBef>
              <a:spcAft>
                <a:spcPts val="0"/>
              </a:spcAft>
              <a:buClr>
                <a:schemeClr val="accent2"/>
              </a:buClr>
              <a:buSzPts val="3600"/>
              <a:buNone/>
              <a:defRPr sz="2390">
                <a:solidFill>
                  <a:schemeClr val="accent2"/>
                </a:solidFill>
              </a:defRPr>
            </a:lvl9pPr>
          </a:lstStyle>
          <a:p>
            <a:r>
              <a:rPr lang="ar-SA"/>
              <a:t>انقر لتحرير نمط العنوان الرئيسي</a:t>
            </a:r>
            <a:endParaRPr/>
          </a:p>
        </p:txBody>
      </p:sp>
      <p:sp>
        <p:nvSpPr>
          <p:cNvPr id="161" name="Google Shape;161;p21"/>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3124149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lt2"/>
        </a:solidFill>
        <a:effectLst/>
      </p:bgPr>
    </p:bg>
    <p:spTree>
      <p:nvGrpSpPr>
        <p:cNvPr id="1" name="Shape 162"/>
        <p:cNvGrpSpPr/>
        <p:nvPr/>
      </p:nvGrpSpPr>
      <p:grpSpPr>
        <a:xfrm>
          <a:off x="0" y="0"/>
          <a:ext cx="0" cy="0"/>
          <a:chOff x="0" y="0"/>
          <a:chExt cx="0" cy="0"/>
        </a:xfrm>
      </p:grpSpPr>
      <p:pic>
        <p:nvPicPr>
          <p:cNvPr id="163" name="Google Shape;163;p22"/>
          <p:cNvPicPr preferRelativeResize="0"/>
          <p:nvPr/>
        </p:nvPicPr>
        <p:blipFill>
          <a:blip r:embed="rId2">
            <a:alphaModFix amt="75000"/>
          </a:blip>
          <a:stretch>
            <a:fillRect/>
          </a:stretch>
        </p:blipFill>
        <p:spPr>
          <a:xfrm>
            <a:off x="0" y="1344807"/>
            <a:ext cx="1369341" cy="1756451"/>
          </a:xfrm>
          <a:prstGeom prst="rect">
            <a:avLst/>
          </a:prstGeom>
          <a:noFill/>
          <a:ln>
            <a:noFill/>
          </a:ln>
        </p:spPr>
      </p:pic>
      <p:pic>
        <p:nvPicPr>
          <p:cNvPr id="164" name="Google Shape;164;p22"/>
          <p:cNvPicPr preferRelativeResize="0"/>
          <p:nvPr/>
        </p:nvPicPr>
        <p:blipFill>
          <a:blip r:embed="rId2">
            <a:alphaModFix amt="75000"/>
          </a:blip>
          <a:stretch>
            <a:fillRect/>
          </a:stretch>
        </p:blipFill>
        <p:spPr>
          <a:xfrm rot="10800000">
            <a:off x="4707609" y="1451693"/>
            <a:ext cx="1369341" cy="1756451"/>
          </a:xfrm>
          <a:prstGeom prst="rect">
            <a:avLst/>
          </a:prstGeom>
          <a:noFill/>
          <a:ln>
            <a:noFill/>
          </a:ln>
        </p:spPr>
      </p:pic>
      <p:sp>
        <p:nvSpPr>
          <p:cNvPr id="165" name="Google Shape;165;p22"/>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spTree>
    <p:extLst>
      <p:ext uri="{BB962C8B-B14F-4D97-AF65-F5344CB8AC3E}">
        <p14:creationId xmlns:p14="http://schemas.microsoft.com/office/powerpoint/2010/main" val="42466449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lt2"/>
        </a:solidFill>
        <a:effectLst/>
      </p:bgPr>
    </p:bg>
    <p:spTree>
      <p:nvGrpSpPr>
        <p:cNvPr id="1" name="Shape 166"/>
        <p:cNvGrpSpPr/>
        <p:nvPr/>
      </p:nvGrpSpPr>
      <p:grpSpPr>
        <a:xfrm>
          <a:off x="0" y="0"/>
          <a:ext cx="0" cy="0"/>
          <a:chOff x="0" y="0"/>
          <a:chExt cx="0" cy="0"/>
        </a:xfrm>
      </p:grpSpPr>
      <p:sp>
        <p:nvSpPr>
          <p:cNvPr id="167" name="Google Shape;167;p23"/>
          <p:cNvSpPr/>
          <p:nvPr/>
        </p:nvSpPr>
        <p:spPr>
          <a:xfrm flipH="1">
            <a:off x="150851" y="183180"/>
            <a:ext cx="5775250" cy="418659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60696" tIns="60696" rIns="60696" bIns="60696" anchor="ctr" anchorCtr="0">
            <a:noAutofit/>
          </a:bodyPr>
          <a:lstStyle/>
          <a:p>
            <a:pPr marL="0" lvl="0" indent="0" algn="l" rtl="0">
              <a:spcBef>
                <a:spcPts val="0"/>
              </a:spcBef>
              <a:spcAft>
                <a:spcPts val="0"/>
              </a:spcAft>
              <a:buNone/>
            </a:pPr>
            <a:endParaRPr sz="1195"/>
          </a:p>
        </p:txBody>
      </p:sp>
      <p:pic>
        <p:nvPicPr>
          <p:cNvPr id="168" name="Google Shape;168;p23"/>
          <p:cNvPicPr preferRelativeResize="0"/>
          <p:nvPr/>
        </p:nvPicPr>
        <p:blipFill>
          <a:blip r:embed="rId2">
            <a:alphaModFix amt="55000"/>
          </a:blip>
          <a:stretch>
            <a:fillRect/>
          </a:stretch>
        </p:blipFill>
        <p:spPr>
          <a:xfrm>
            <a:off x="1468597" y="0"/>
            <a:ext cx="1398965" cy="1922911"/>
          </a:xfrm>
          <a:prstGeom prst="rect">
            <a:avLst/>
          </a:prstGeom>
          <a:noFill/>
          <a:ln>
            <a:noFill/>
          </a:ln>
        </p:spPr>
      </p:pic>
      <p:pic>
        <p:nvPicPr>
          <p:cNvPr id="169" name="Google Shape;169;p23"/>
          <p:cNvPicPr preferRelativeResize="0"/>
          <p:nvPr/>
        </p:nvPicPr>
        <p:blipFill>
          <a:blip r:embed="rId2">
            <a:alphaModFix amt="55000"/>
          </a:blip>
          <a:stretch>
            <a:fillRect/>
          </a:stretch>
        </p:blipFill>
        <p:spPr>
          <a:xfrm rot="10800000" flipH="1">
            <a:off x="3209390" y="2630041"/>
            <a:ext cx="1398965" cy="1922911"/>
          </a:xfrm>
          <a:prstGeom prst="rect">
            <a:avLst/>
          </a:prstGeom>
          <a:noFill/>
          <a:ln>
            <a:noFill/>
          </a:ln>
        </p:spPr>
      </p:pic>
    </p:spTree>
    <p:extLst>
      <p:ext uri="{BB962C8B-B14F-4D97-AF65-F5344CB8AC3E}">
        <p14:creationId xmlns:p14="http://schemas.microsoft.com/office/powerpoint/2010/main" val="1916480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8"/>
        <p:cNvGrpSpPr/>
        <p:nvPr/>
      </p:nvGrpSpPr>
      <p:grpSpPr>
        <a:xfrm>
          <a:off x="0" y="0"/>
          <a:ext cx="0" cy="0"/>
          <a:chOff x="0" y="0"/>
          <a:chExt cx="0" cy="0"/>
        </a:xfrm>
      </p:grpSpPr>
      <p:sp>
        <p:nvSpPr>
          <p:cNvPr id="106" name="Google Shape;106;p3"/>
          <p:cNvSpPr txBox="1">
            <a:spLocks noGrp="1"/>
          </p:cNvSpPr>
          <p:nvPr>
            <p:ph type="title"/>
          </p:nvPr>
        </p:nvSpPr>
        <p:spPr>
          <a:xfrm>
            <a:off x="3085793" y="1507116"/>
            <a:ext cx="2158434" cy="745149"/>
          </a:xfrm>
          <a:prstGeom prst="rect">
            <a:avLst/>
          </a:prstGeom>
        </p:spPr>
        <p:txBody>
          <a:bodyPr spcFirstLastPara="1" wrap="square" lIns="91425" tIns="91425" rIns="91425" bIns="91425" anchor="ctr" anchorCtr="0">
            <a:noAutofit/>
          </a:bodyPr>
          <a:lstStyle>
            <a:lvl1pPr lvl="0" algn="l" rtl="0">
              <a:spcBef>
                <a:spcPts val="0"/>
              </a:spcBef>
              <a:spcAft>
                <a:spcPts val="0"/>
              </a:spcAft>
              <a:buSzPts val="4800"/>
              <a:buNone/>
              <a:defRPr sz="3983"/>
            </a:lvl1pPr>
            <a:lvl2pPr lvl="1" algn="ctr" rtl="0">
              <a:spcBef>
                <a:spcPts val="0"/>
              </a:spcBef>
              <a:spcAft>
                <a:spcPts val="0"/>
              </a:spcAft>
              <a:buClr>
                <a:schemeClr val="lt1"/>
              </a:buClr>
              <a:buSzPts val="3600"/>
              <a:buNone/>
              <a:defRPr sz="2390">
                <a:solidFill>
                  <a:schemeClr val="lt1"/>
                </a:solidFill>
              </a:defRPr>
            </a:lvl2pPr>
            <a:lvl3pPr lvl="2" algn="ctr" rtl="0">
              <a:spcBef>
                <a:spcPts val="0"/>
              </a:spcBef>
              <a:spcAft>
                <a:spcPts val="0"/>
              </a:spcAft>
              <a:buClr>
                <a:schemeClr val="lt1"/>
              </a:buClr>
              <a:buSzPts val="3600"/>
              <a:buNone/>
              <a:defRPr sz="2390">
                <a:solidFill>
                  <a:schemeClr val="lt1"/>
                </a:solidFill>
              </a:defRPr>
            </a:lvl3pPr>
            <a:lvl4pPr lvl="3" algn="ctr" rtl="0">
              <a:spcBef>
                <a:spcPts val="0"/>
              </a:spcBef>
              <a:spcAft>
                <a:spcPts val="0"/>
              </a:spcAft>
              <a:buClr>
                <a:schemeClr val="lt1"/>
              </a:buClr>
              <a:buSzPts val="3600"/>
              <a:buNone/>
              <a:defRPr sz="2390">
                <a:solidFill>
                  <a:schemeClr val="lt1"/>
                </a:solidFill>
              </a:defRPr>
            </a:lvl4pPr>
            <a:lvl5pPr lvl="4" algn="ctr" rtl="0">
              <a:spcBef>
                <a:spcPts val="0"/>
              </a:spcBef>
              <a:spcAft>
                <a:spcPts val="0"/>
              </a:spcAft>
              <a:buClr>
                <a:schemeClr val="lt1"/>
              </a:buClr>
              <a:buSzPts val="3600"/>
              <a:buNone/>
              <a:defRPr sz="2390">
                <a:solidFill>
                  <a:schemeClr val="lt1"/>
                </a:solidFill>
              </a:defRPr>
            </a:lvl5pPr>
            <a:lvl6pPr lvl="5" algn="ctr" rtl="0">
              <a:spcBef>
                <a:spcPts val="0"/>
              </a:spcBef>
              <a:spcAft>
                <a:spcPts val="0"/>
              </a:spcAft>
              <a:buClr>
                <a:schemeClr val="lt1"/>
              </a:buClr>
              <a:buSzPts val="3600"/>
              <a:buNone/>
              <a:defRPr sz="2390">
                <a:solidFill>
                  <a:schemeClr val="lt1"/>
                </a:solidFill>
              </a:defRPr>
            </a:lvl6pPr>
            <a:lvl7pPr lvl="6" algn="ctr" rtl="0">
              <a:spcBef>
                <a:spcPts val="0"/>
              </a:spcBef>
              <a:spcAft>
                <a:spcPts val="0"/>
              </a:spcAft>
              <a:buClr>
                <a:schemeClr val="lt1"/>
              </a:buClr>
              <a:buSzPts val="3600"/>
              <a:buNone/>
              <a:defRPr sz="2390">
                <a:solidFill>
                  <a:schemeClr val="lt1"/>
                </a:solidFill>
              </a:defRPr>
            </a:lvl7pPr>
            <a:lvl8pPr lvl="7" algn="ctr" rtl="0">
              <a:spcBef>
                <a:spcPts val="0"/>
              </a:spcBef>
              <a:spcAft>
                <a:spcPts val="0"/>
              </a:spcAft>
              <a:buClr>
                <a:schemeClr val="lt1"/>
              </a:buClr>
              <a:buSzPts val="3600"/>
              <a:buNone/>
              <a:defRPr sz="2390">
                <a:solidFill>
                  <a:schemeClr val="lt1"/>
                </a:solidFill>
              </a:defRPr>
            </a:lvl8pPr>
            <a:lvl9pPr lvl="8" algn="ctr" rtl="0">
              <a:spcBef>
                <a:spcPts val="0"/>
              </a:spcBef>
              <a:spcAft>
                <a:spcPts val="0"/>
              </a:spcAft>
              <a:buClr>
                <a:schemeClr val="lt1"/>
              </a:buClr>
              <a:buSzPts val="3600"/>
              <a:buNone/>
              <a:defRPr sz="2390">
                <a:solidFill>
                  <a:schemeClr val="lt1"/>
                </a:solidFill>
              </a:defRPr>
            </a:lvl9pPr>
          </a:lstStyle>
          <a:p>
            <a:r>
              <a:rPr lang="ar-SA"/>
              <a:t>انقر لتحرير نمط العنوان الرئيسي</a:t>
            </a:r>
            <a:endParaRPr/>
          </a:p>
        </p:txBody>
      </p:sp>
      <p:sp>
        <p:nvSpPr>
          <p:cNvPr id="107" name="Google Shape;107;p3"/>
          <p:cNvSpPr txBox="1">
            <a:spLocks noGrp="1"/>
          </p:cNvSpPr>
          <p:nvPr>
            <p:ph type="title" idx="2" hasCustomPrompt="1"/>
          </p:nvPr>
        </p:nvSpPr>
        <p:spPr>
          <a:xfrm>
            <a:off x="473997" y="1420833"/>
            <a:ext cx="2158434" cy="265051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9959">
                <a:solidFill>
                  <a:schemeClr val="dk1"/>
                </a:solidFill>
              </a:defRPr>
            </a:lvl1pPr>
            <a:lvl2pPr lvl="1" algn="ctr" rtl="0">
              <a:spcBef>
                <a:spcPts val="0"/>
              </a:spcBef>
              <a:spcAft>
                <a:spcPts val="0"/>
              </a:spcAft>
              <a:buSzPts val="4800"/>
              <a:buNone/>
              <a:defRPr sz="3187"/>
            </a:lvl2pPr>
            <a:lvl3pPr lvl="2" algn="ctr" rtl="0">
              <a:spcBef>
                <a:spcPts val="0"/>
              </a:spcBef>
              <a:spcAft>
                <a:spcPts val="0"/>
              </a:spcAft>
              <a:buSzPts val="4800"/>
              <a:buNone/>
              <a:defRPr sz="3187"/>
            </a:lvl3pPr>
            <a:lvl4pPr lvl="3" algn="ctr" rtl="0">
              <a:spcBef>
                <a:spcPts val="0"/>
              </a:spcBef>
              <a:spcAft>
                <a:spcPts val="0"/>
              </a:spcAft>
              <a:buSzPts val="4800"/>
              <a:buNone/>
              <a:defRPr sz="3187"/>
            </a:lvl4pPr>
            <a:lvl5pPr lvl="4" algn="ctr" rtl="0">
              <a:spcBef>
                <a:spcPts val="0"/>
              </a:spcBef>
              <a:spcAft>
                <a:spcPts val="0"/>
              </a:spcAft>
              <a:buSzPts val="4800"/>
              <a:buNone/>
              <a:defRPr sz="3187"/>
            </a:lvl5pPr>
            <a:lvl6pPr lvl="5" algn="ctr" rtl="0">
              <a:spcBef>
                <a:spcPts val="0"/>
              </a:spcBef>
              <a:spcAft>
                <a:spcPts val="0"/>
              </a:spcAft>
              <a:buSzPts val="4800"/>
              <a:buNone/>
              <a:defRPr sz="3187"/>
            </a:lvl6pPr>
            <a:lvl7pPr lvl="6" algn="ctr" rtl="0">
              <a:spcBef>
                <a:spcPts val="0"/>
              </a:spcBef>
              <a:spcAft>
                <a:spcPts val="0"/>
              </a:spcAft>
              <a:buSzPts val="4800"/>
              <a:buNone/>
              <a:defRPr sz="3187"/>
            </a:lvl7pPr>
            <a:lvl8pPr lvl="7" algn="ctr" rtl="0">
              <a:spcBef>
                <a:spcPts val="0"/>
              </a:spcBef>
              <a:spcAft>
                <a:spcPts val="0"/>
              </a:spcAft>
              <a:buSzPts val="4800"/>
              <a:buNone/>
              <a:defRPr sz="3187"/>
            </a:lvl8pPr>
            <a:lvl9pPr lvl="8" algn="ctr" rtl="0">
              <a:spcBef>
                <a:spcPts val="0"/>
              </a:spcBef>
              <a:spcAft>
                <a:spcPts val="0"/>
              </a:spcAft>
              <a:buSzPts val="4800"/>
              <a:buNone/>
              <a:defRPr sz="3187"/>
            </a:lvl9pPr>
          </a:lstStyle>
          <a:p>
            <a:r>
              <a:t>xx%</a:t>
            </a:r>
          </a:p>
        </p:txBody>
      </p:sp>
    </p:spTree>
    <p:extLst>
      <p:ext uri="{BB962C8B-B14F-4D97-AF65-F5344CB8AC3E}">
        <p14:creationId xmlns:p14="http://schemas.microsoft.com/office/powerpoint/2010/main" val="794802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a:xfrm>
            <a:off x="4355148" y="4219911"/>
            <a:ext cx="1417955" cy="242402"/>
          </a:xfrm>
          <a:prstGeom prst="rect">
            <a:avLst/>
          </a:prstGeom>
        </p:spPr>
        <p:txBody>
          <a:bodyPr/>
          <a:lstStyle/>
          <a:p>
            <a:fld id="{26CA1738-E0BD-437C-884F-EF66BD0C29FA}" type="datetimeFigureOut">
              <a:rPr lang="ar-SA" smtClean="0"/>
              <a:t>21/01/1445</a:t>
            </a:fld>
            <a:endParaRPr lang="ar-SA"/>
          </a:p>
        </p:txBody>
      </p:sp>
      <p:sp>
        <p:nvSpPr>
          <p:cNvPr id="5" name="عنصر نائب للتذييل 4"/>
          <p:cNvSpPr>
            <a:spLocks noGrp="1"/>
          </p:cNvSpPr>
          <p:nvPr>
            <p:ph type="ftr" sz="quarter" idx="11"/>
          </p:nvPr>
        </p:nvSpPr>
        <p:spPr>
          <a:xfrm>
            <a:off x="2076291" y="4219911"/>
            <a:ext cx="1924368" cy="242402"/>
          </a:xfrm>
          <a:prstGeom prst="rect">
            <a:avLst/>
          </a:prstGeom>
        </p:spPr>
        <p:txBody>
          <a:bodyPr/>
          <a:lstStyle/>
          <a:p>
            <a:endParaRPr lang="ar-SA"/>
          </a:p>
        </p:txBody>
      </p:sp>
      <p:sp>
        <p:nvSpPr>
          <p:cNvPr id="6" name="عنصر نائب لرقم الشريحة 5"/>
          <p:cNvSpPr>
            <a:spLocks noGrp="1"/>
          </p:cNvSpPr>
          <p:nvPr>
            <p:ph type="sldNum" sz="quarter" idx="12"/>
          </p:nvPr>
        </p:nvSpPr>
        <p:spPr>
          <a:xfrm>
            <a:off x="5774099" y="4149527"/>
            <a:ext cx="302851" cy="403379"/>
          </a:xfrm>
          <a:prstGeom prst="rect">
            <a:avLst/>
          </a:prstGeom>
        </p:spPr>
        <p:txBody>
          <a:bodyPr/>
          <a:lstStyle/>
          <a:p>
            <a:fld id="{32591295-FAEC-4089-8509-5541D603D5E8}" type="slidenum">
              <a:rPr lang="ar-SA" smtClean="0"/>
              <a:t>‹#›</a:t>
            </a:fld>
            <a:endParaRPr lang="ar-SA"/>
          </a:p>
        </p:txBody>
      </p:sp>
    </p:spTree>
    <p:extLst>
      <p:ext uri="{BB962C8B-B14F-4D97-AF65-F5344CB8AC3E}">
        <p14:creationId xmlns:p14="http://schemas.microsoft.com/office/powerpoint/2010/main" val="3298500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31989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theme" Target="../theme/theme2.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7151" y="393930"/>
            <a:ext cx="5662649" cy="506946"/>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Libre Baskerville"/>
              <a:buNone/>
              <a:defRPr sz="2800" b="1">
                <a:solidFill>
                  <a:schemeClr val="dk2"/>
                </a:solidFill>
                <a:latin typeface="Libre Baskerville"/>
                <a:ea typeface="Libre Baskerville"/>
                <a:cs typeface="Libre Baskerville"/>
                <a:sym typeface="Libre Baskerville"/>
              </a:defRPr>
            </a:lvl1pPr>
            <a:lvl2pPr lvl="1">
              <a:spcBef>
                <a:spcPts val="0"/>
              </a:spcBef>
              <a:spcAft>
                <a:spcPts val="0"/>
              </a:spcAft>
              <a:buClr>
                <a:schemeClr val="dk2"/>
              </a:buClr>
              <a:buSzPts val="2800"/>
              <a:buNone/>
              <a:defRPr sz="2800">
                <a:solidFill>
                  <a:schemeClr val="dk2"/>
                </a:solidFill>
              </a:defRPr>
            </a:lvl2pPr>
            <a:lvl3pPr lvl="2">
              <a:spcBef>
                <a:spcPts val="0"/>
              </a:spcBef>
              <a:spcAft>
                <a:spcPts val="0"/>
              </a:spcAft>
              <a:buClr>
                <a:schemeClr val="dk2"/>
              </a:buClr>
              <a:buSzPts val="2800"/>
              <a:buNone/>
              <a:defRPr sz="2800">
                <a:solidFill>
                  <a:schemeClr val="dk2"/>
                </a:solidFill>
              </a:defRPr>
            </a:lvl3pPr>
            <a:lvl4pPr lvl="3">
              <a:spcBef>
                <a:spcPts val="0"/>
              </a:spcBef>
              <a:spcAft>
                <a:spcPts val="0"/>
              </a:spcAft>
              <a:buClr>
                <a:schemeClr val="dk2"/>
              </a:buClr>
              <a:buSzPts val="2800"/>
              <a:buNone/>
              <a:defRPr sz="2800">
                <a:solidFill>
                  <a:schemeClr val="dk2"/>
                </a:solidFill>
              </a:defRPr>
            </a:lvl4pPr>
            <a:lvl5pPr lvl="4">
              <a:spcBef>
                <a:spcPts val="0"/>
              </a:spcBef>
              <a:spcAft>
                <a:spcPts val="0"/>
              </a:spcAft>
              <a:buClr>
                <a:schemeClr val="dk2"/>
              </a:buClr>
              <a:buSzPts val="2800"/>
              <a:buNone/>
              <a:defRPr sz="2800">
                <a:solidFill>
                  <a:schemeClr val="dk2"/>
                </a:solidFill>
              </a:defRPr>
            </a:lvl5pPr>
            <a:lvl6pPr lvl="5">
              <a:spcBef>
                <a:spcPts val="0"/>
              </a:spcBef>
              <a:spcAft>
                <a:spcPts val="0"/>
              </a:spcAft>
              <a:buClr>
                <a:schemeClr val="dk2"/>
              </a:buClr>
              <a:buSzPts val="2800"/>
              <a:buNone/>
              <a:defRPr sz="2800">
                <a:solidFill>
                  <a:schemeClr val="dk2"/>
                </a:solidFill>
              </a:defRPr>
            </a:lvl6pPr>
            <a:lvl7pPr lvl="6">
              <a:spcBef>
                <a:spcPts val="0"/>
              </a:spcBef>
              <a:spcAft>
                <a:spcPts val="0"/>
              </a:spcAft>
              <a:buClr>
                <a:schemeClr val="dk2"/>
              </a:buClr>
              <a:buSzPts val="2800"/>
              <a:buNone/>
              <a:defRPr sz="2800">
                <a:solidFill>
                  <a:schemeClr val="dk2"/>
                </a:solidFill>
              </a:defRPr>
            </a:lvl7pPr>
            <a:lvl8pPr lvl="7">
              <a:spcBef>
                <a:spcPts val="0"/>
              </a:spcBef>
              <a:spcAft>
                <a:spcPts val="0"/>
              </a:spcAft>
              <a:buClr>
                <a:schemeClr val="dk2"/>
              </a:buClr>
              <a:buSzPts val="2800"/>
              <a:buNone/>
              <a:defRPr sz="2800">
                <a:solidFill>
                  <a:schemeClr val="dk2"/>
                </a:solidFill>
              </a:defRPr>
            </a:lvl8pPr>
            <a:lvl9pPr lvl="8">
              <a:spcBef>
                <a:spcPts val="0"/>
              </a:spcBef>
              <a:spcAft>
                <a:spcPts val="0"/>
              </a:spcAft>
              <a:buClr>
                <a:schemeClr val="dk2"/>
              </a:buClr>
              <a:buSzPts val="2800"/>
              <a:buNone/>
              <a:defRPr sz="2800">
                <a:solidFill>
                  <a:schemeClr val="dk2"/>
                </a:solidFill>
              </a:defRPr>
            </a:lvl9pPr>
          </a:lstStyle>
          <a:p>
            <a:endParaRPr/>
          </a:p>
        </p:txBody>
      </p:sp>
      <p:sp>
        <p:nvSpPr>
          <p:cNvPr id="7" name="Google Shape;7;p1"/>
          <p:cNvSpPr txBox="1">
            <a:spLocks noGrp="1"/>
          </p:cNvSpPr>
          <p:nvPr>
            <p:ph type="body" idx="1"/>
          </p:nvPr>
        </p:nvSpPr>
        <p:spPr>
          <a:xfrm>
            <a:off x="207151" y="1020153"/>
            <a:ext cx="5662649" cy="3024147"/>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2pPr>
            <a:lvl3pPr marL="1371600" lvl="2"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3pPr>
            <a:lvl4pPr marL="1828800" lvl="3"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4pPr>
            <a:lvl5pPr marL="2286000" lvl="4"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5pPr>
            <a:lvl6pPr marL="2743200" lvl="5"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6pPr>
            <a:lvl7pPr marL="3200400" lvl="6"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7pPr>
            <a:lvl8pPr marL="3657600" lvl="7"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8pPr>
            <a:lvl9pPr marL="4114800" lvl="8" indent="-342900">
              <a:lnSpc>
                <a:spcPct val="115000"/>
              </a:lnSpc>
              <a:spcBef>
                <a:spcPts val="1600"/>
              </a:spcBef>
              <a:spcAft>
                <a:spcPts val="1600"/>
              </a:spcAft>
              <a:buClr>
                <a:schemeClr val="dk2"/>
              </a:buClr>
              <a:buSzPts val="1800"/>
              <a:buFont typeface="Roboto"/>
              <a:buChar char="■"/>
              <a:defRPr sz="1800">
                <a:solidFill>
                  <a:schemeClr val="dk2"/>
                </a:solidFill>
                <a:latin typeface="Roboto"/>
                <a:ea typeface="Roboto"/>
                <a:cs typeface="Roboto"/>
                <a:sym typeface="Roboto"/>
              </a:defRPr>
            </a:lvl9pPr>
          </a:lstStyle>
          <a:p>
            <a:endParaRPr/>
          </a:p>
        </p:txBody>
      </p:sp>
    </p:spTree>
    <p:extLst>
      <p:ext uri="{BB962C8B-B14F-4D97-AF65-F5344CB8AC3E}">
        <p14:creationId xmlns:p14="http://schemas.microsoft.com/office/powerpoint/2010/main" val="2015632827"/>
      </p:ext>
    </p:extLst>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Lst>
  <p:transition>
    <p:fade thruBlk="1"/>
  </p:transition>
  <p:txStyles>
    <p:titleStyle>
      <a:defPPr marR="0" lvl="0" algn="l" rtl="0">
        <a:lnSpc>
          <a:spcPct val="100000"/>
        </a:lnSpc>
        <a:spcBef>
          <a:spcPts val="0"/>
        </a:spcBef>
        <a:spcAft>
          <a:spcPts val="0"/>
        </a:spcAft>
      </a:defPPr>
      <a:lvl1pPr marR="0" lvl="0"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1pPr>
      <a:lvl2pPr marR="0" lvl="1"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2pPr>
      <a:lvl3pPr marR="0" lvl="2"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3pPr>
      <a:lvl4pPr marR="0" lvl="3"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4pPr>
      <a:lvl5pPr marR="0" lvl="4"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5pPr>
      <a:lvl6pPr marR="0" lvl="5"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6pPr>
      <a:lvl7pPr marR="0" lvl="6"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7pPr>
      <a:lvl8pPr marR="0" lvl="7"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8pPr>
      <a:lvl9pPr marR="0" lvl="8" algn="l"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1pPr>
      <a:lvl2pPr marR="0" lvl="1"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2pPr>
      <a:lvl3pPr marR="0" lvl="2"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3pPr>
      <a:lvl4pPr marR="0" lvl="3"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4pPr>
      <a:lvl5pPr marR="0" lvl="4"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5pPr>
      <a:lvl6pPr marR="0" lvl="5"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6pPr>
      <a:lvl7pPr marR="0" lvl="6"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7pPr>
      <a:lvl8pPr marR="0" lvl="7"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8pPr>
      <a:lvl9pPr marR="0" lvl="8"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1pPr>
      <a:lvl2pPr marR="0" lvl="1"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2pPr>
      <a:lvl3pPr marR="0" lvl="2"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3pPr>
      <a:lvl4pPr marR="0" lvl="3"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4pPr>
      <a:lvl5pPr marR="0" lvl="4"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5pPr>
      <a:lvl6pPr marR="0" lvl="5"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6pPr>
      <a:lvl7pPr marR="0" lvl="6"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7pPr>
      <a:lvl8pPr marR="0" lvl="7"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8pPr>
      <a:lvl9pPr marR="0" lvl="8" algn="r" rtl="1" eaLnBrk="1" hangingPunct="1">
        <a:lnSpc>
          <a:spcPct val="100000"/>
        </a:lnSpc>
        <a:spcBef>
          <a:spcPts val="0"/>
        </a:spcBef>
        <a:spcAft>
          <a:spcPts val="0"/>
        </a:spcAft>
        <a:buClr>
          <a:srgbClr val="000000"/>
        </a:buClr>
        <a:buFont typeface="Arial"/>
        <a:defRPr sz="92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497850E-3B13-2548-19DF-E0E2DF64F143}"/>
              </a:ext>
            </a:extLst>
          </p:cNvPr>
          <p:cNvSpPr txBox="1"/>
          <p:nvPr/>
        </p:nvSpPr>
        <p:spPr>
          <a:xfrm>
            <a:off x="3038475" y="3487918"/>
            <a:ext cx="2592371" cy="923330"/>
          </a:xfrm>
          <a:prstGeom prst="rect">
            <a:avLst/>
          </a:prstGeom>
          <a:solidFill>
            <a:schemeClr val="tx2">
              <a:lumMod val="20000"/>
              <a:lumOff val="80000"/>
            </a:schemeClr>
          </a:solidFill>
        </p:spPr>
        <p:txBody>
          <a:bodyPr wrap="square" rtlCol="0">
            <a:spAutoFit/>
          </a:bodyPr>
          <a:lstStyle/>
          <a:p>
            <a:r>
              <a:rPr lang="en-US" dirty="0">
                <a:latin typeface="Bahnschrift Condensed" panose="020B0502040204020203" pitchFamily="34" charset="0"/>
              </a:rPr>
              <a:t>Prepared By :</a:t>
            </a:r>
          </a:p>
          <a:p>
            <a:r>
              <a:rPr lang="en-US" dirty="0">
                <a:latin typeface="Bahnschrift Condensed" panose="020B0502040204020203" pitchFamily="34" charset="0"/>
              </a:rPr>
              <a:t> </a:t>
            </a:r>
            <a:r>
              <a:rPr lang="en-US" dirty="0" err="1">
                <a:latin typeface="Bahnschrift Condensed" panose="020B0502040204020203" pitchFamily="34" charset="0"/>
              </a:rPr>
              <a:t>Dr.Aya</a:t>
            </a:r>
            <a:r>
              <a:rPr lang="en-US" dirty="0">
                <a:latin typeface="Bahnschrift Condensed" panose="020B0502040204020203" pitchFamily="34" charset="0"/>
              </a:rPr>
              <a:t> M.F. </a:t>
            </a:r>
            <a:r>
              <a:rPr lang="en-US" dirty="0" err="1">
                <a:latin typeface="Bahnschrift Condensed" panose="020B0502040204020203" pitchFamily="34" charset="0"/>
              </a:rPr>
              <a:t>Almzayyen</a:t>
            </a:r>
            <a:endParaRPr lang="en-US" dirty="0">
              <a:latin typeface="Bahnschrift Condensed" panose="020B0502040204020203" pitchFamily="34" charset="0"/>
            </a:endParaRPr>
          </a:p>
          <a:p>
            <a:r>
              <a:rPr lang="en-US" dirty="0">
                <a:latin typeface="Bahnschrift Condensed" panose="020B0502040204020203" pitchFamily="34" charset="0"/>
              </a:rPr>
              <a:t> MD, 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70157" y="459874"/>
            <a:ext cx="5736637" cy="347991"/>
          </a:xfrm>
        </p:spPr>
        <p:txBody>
          <a:bodyPr/>
          <a:lstStyle/>
          <a:p>
            <a:r>
              <a:rPr lang="en-US" dirty="0"/>
              <a:t>General Considerations in Multiple Sclerosis </a:t>
            </a:r>
            <a:endParaRPr lang="ar-SA" dirty="0"/>
          </a:p>
        </p:txBody>
      </p:sp>
      <p:sp>
        <p:nvSpPr>
          <p:cNvPr id="3" name="عنصر نائب للنص 2"/>
          <p:cNvSpPr>
            <a:spLocks noGrp="1"/>
          </p:cNvSpPr>
          <p:nvPr>
            <p:ph type="body" idx="1"/>
          </p:nvPr>
        </p:nvSpPr>
        <p:spPr>
          <a:xfrm>
            <a:off x="313572" y="937926"/>
            <a:ext cx="5641027" cy="3007492"/>
          </a:xfrm>
        </p:spPr>
        <p:txBody>
          <a:bodyPr/>
          <a:lstStyle/>
          <a:p>
            <a:pPr marL="96963" indent="0">
              <a:buNone/>
            </a:pPr>
            <a:r>
              <a:rPr lang="en-US" sz="2124" b="1" u="sng" dirty="0">
                <a:solidFill>
                  <a:srgbClr val="C00000"/>
                </a:solidFill>
              </a:rPr>
              <a:t>1- Myelin: </a:t>
            </a:r>
          </a:p>
          <a:p>
            <a:pPr marL="96963" indent="0">
              <a:buNone/>
            </a:pPr>
            <a:endParaRPr lang="en-US" sz="2124" b="1" u="sng" dirty="0">
              <a:solidFill>
                <a:srgbClr val="C00000"/>
              </a:solidFill>
            </a:endParaRPr>
          </a:p>
          <a:p>
            <a:pPr marL="96963" indent="0">
              <a:buNone/>
            </a:pPr>
            <a:r>
              <a:rPr lang="en-US" sz="1593" dirty="0"/>
              <a:t>Myelin consists of multiple layers of the specialized plasma membrane of </a:t>
            </a:r>
            <a:r>
              <a:rPr lang="en-US" sz="1593" dirty="0" err="1"/>
              <a:t>oligodendrocytes</a:t>
            </a:r>
            <a:r>
              <a:rPr lang="en-US" sz="1593" dirty="0"/>
              <a:t> (in the CNS) around the axon, with most of the cytoplasm excluded. </a:t>
            </a:r>
          </a:p>
          <a:p>
            <a:pPr marL="96963" indent="0">
              <a:buNone/>
            </a:pPr>
            <a:endParaRPr lang="en-US" sz="1593" dirty="0"/>
          </a:p>
          <a:p>
            <a:pPr marL="96963" indent="0">
              <a:buNone/>
            </a:pPr>
            <a:r>
              <a:rPr lang="en-US" sz="1593" dirty="0"/>
              <a:t>Although </a:t>
            </a:r>
            <a:r>
              <a:rPr lang="en-US" sz="1593" dirty="0" err="1"/>
              <a:t>myelinated</a:t>
            </a:r>
            <a:r>
              <a:rPr lang="en-US" sz="1593" dirty="0"/>
              <a:t> axons are present in all areas of the brain, they are the dominant component in the white matter; therefore, most diseases of myelin are primarily white matter disorders</a:t>
            </a:r>
            <a:r>
              <a:rPr lang="en-US" sz="2124" dirty="0"/>
              <a:t>.</a:t>
            </a:r>
            <a:endParaRPr lang="ar-SA" sz="2124" b="1" u="sng" dirty="0">
              <a:solidFill>
                <a:srgbClr val="C00000"/>
              </a:solidFill>
            </a:endParaRPr>
          </a:p>
        </p:txBody>
      </p:sp>
    </p:spTree>
    <p:extLst>
      <p:ext uri="{BB962C8B-B14F-4D97-AF65-F5344CB8AC3E}">
        <p14:creationId xmlns:p14="http://schemas.microsoft.com/office/powerpoint/2010/main" val="397725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477192" y="459873"/>
            <a:ext cx="5122567" cy="3585398"/>
          </a:xfrm>
        </p:spPr>
        <p:txBody>
          <a:bodyPr/>
          <a:lstStyle/>
          <a:p>
            <a:pPr marL="96963" indent="0">
              <a:buNone/>
            </a:pPr>
            <a:r>
              <a:rPr lang="en-US" sz="1593" b="1" u="sng" dirty="0">
                <a:solidFill>
                  <a:srgbClr val="C00000"/>
                </a:solidFill>
              </a:rPr>
              <a:t>The myelin in peripheral nerves is similar to the myelin in the CNS but: </a:t>
            </a:r>
          </a:p>
          <a:p>
            <a:pPr marL="96963" indent="0">
              <a:buNone/>
            </a:pPr>
            <a:endParaRPr lang="en-US" sz="1593" b="1" u="sng" dirty="0">
              <a:solidFill>
                <a:srgbClr val="C00000"/>
              </a:solidFill>
            </a:endParaRPr>
          </a:p>
          <a:p>
            <a:pPr marL="96963" indent="0">
              <a:buNone/>
            </a:pPr>
            <a:r>
              <a:rPr lang="en-US" sz="1593" dirty="0"/>
              <a:t>-Peripheral myelin is made by </a:t>
            </a:r>
            <a:r>
              <a:rPr lang="en-US" sz="1593" b="1" u="sng" dirty="0">
                <a:solidFill>
                  <a:srgbClr val="FF0000"/>
                </a:solidFill>
              </a:rPr>
              <a:t>Schwann cells</a:t>
            </a:r>
            <a:r>
              <a:rPr lang="en-US" sz="1593" dirty="0"/>
              <a:t>, not </a:t>
            </a:r>
            <a:r>
              <a:rPr lang="en-US" sz="1593" dirty="0" err="1"/>
              <a:t>oligodendrocytes</a:t>
            </a:r>
            <a:r>
              <a:rPr lang="en-US" sz="1593" dirty="0"/>
              <a:t>. </a:t>
            </a:r>
          </a:p>
          <a:p>
            <a:pPr marL="96963" indent="0">
              <a:buNone/>
            </a:pPr>
            <a:r>
              <a:rPr lang="en-US" sz="1593" dirty="0"/>
              <a:t>- Each cell in the peripheral nerve contributes to only one internode, while in the CNS, many internodes comes from a single </a:t>
            </a:r>
            <a:r>
              <a:rPr lang="en-US" sz="1593" dirty="0" err="1"/>
              <a:t>oligodendrocyte</a:t>
            </a:r>
            <a:r>
              <a:rPr lang="en-US" sz="1593" dirty="0"/>
              <a:t>.</a:t>
            </a:r>
          </a:p>
          <a:p>
            <a:pPr marL="96963" indent="0">
              <a:buNone/>
            </a:pPr>
            <a:r>
              <a:rPr lang="en-US" sz="1593" dirty="0"/>
              <a:t> - The specialized proteins and lipids are also different. Because of these differences,</a:t>
            </a:r>
            <a:r>
              <a:rPr lang="en-US" sz="1593" b="1" u="sng" dirty="0">
                <a:solidFill>
                  <a:srgbClr val="00B050"/>
                </a:solidFill>
              </a:rPr>
              <a:t> most diseases of CNS myelin do not significantly involve the peripheral nerves, and vice versa</a:t>
            </a:r>
            <a:endParaRPr lang="ar-SA" sz="1593" b="1" u="sng" dirty="0">
              <a:solidFill>
                <a:srgbClr val="00B050"/>
              </a:solidFill>
            </a:endParaRPr>
          </a:p>
        </p:txBody>
      </p:sp>
    </p:spTree>
    <p:extLst>
      <p:ext uri="{BB962C8B-B14F-4D97-AF65-F5344CB8AC3E}">
        <p14:creationId xmlns:p14="http://schemas.microsoft.com/office/powerpoint/2010/main" val="2845420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p:txBody>
          <a:bodyPr/>
          <a:lstStyle/>
          <a:p>
            <a:pPr marL="96963" indent="0">
              <a:buNone/>
            </a:pPr>
            <a:r>
              <a:rPr lang="en-US" sz="1593" b="1" u="sng" dirty="0">
                <a:solidFill>
                  <a:schemeClr val="accent1"/>
                </a:solidFill>
              </a:rPr>
              <a:t>REMEMBER</a:t>
            </a:r>
            <a:r>
              <a:rPr lang="en-US" sz="1593" b="1" u="sng" dirty="0">
                <a:solidFill>
                  <a:schemeClr val="bg2"/>
                </a:solidFill>
              </a:rPr>
              <a:t>:</a:t>
            </a:r>
          </a:p>
          <a:p>
            <a:pPr marL="96963" indent="0">
              <a:buNone/>
            </a:pPr>
            <a:endParaRPr lang="en-US" sz="1328" dirty="0"/>
          </a:p>
          <a:p>
            <a:pPr marL="96963" indent="0">
              <a:buNone/>
            </a:pPr>
            <a:r>
              <a:rPr lang="en-US" sz="1328" dirty="0"/>
              <a:t> </a:t>
            </a:r>
            <a:r>
              <a:rPr lang="en-US" sz="1328" b="1" u="sng" dirty="0" err="1">
                <a:solidFill>
                  <a:srgbClr val="C00000"/>
                </a:solidFill>
              </a:rPr>
              <a:t>Oligodendrocyte</a:t>
            </a:r>
            <a:r>
              <a:rPr lang="en-US" sz="1328" b="1" u="sng" dirty="0">
                <a:solidFill>
                  <a:srgbClr val="C00000"/>
                </a:solidFill>
              </a:rPr>
              <a:t>: </a:t>
            </a:r>
            <a:r>
              <a:rPr lang="en-US" sz="1328" dirty="0"/>
              <a:t>gives myelin in CNS to many axon.</a:t>
            </a:r>
          </a:p>
          <a:p>
            <a:pPr marL="96963" indent="0">
              <a:buNone/>
            </a:pPr>
            <a:endParaRPr lang="en-US" sz="1328" dirty="0"/>
          </a:p>
          <a:p>
            <a:pPr marL="96963" indent="0">
              <a:buNone/>
            </a:pPr>
            <a:r>
              <a:rPr lang="en-US" sz="1328" dirty="0"/>
              <a:t> </a:t>
            </a:r>
            <a:r>
              <a:rPr lang="en-US" sz="1328" b="1" u="sng" dirty="0">
                <a:solidFill>
                  <a:srgbClr val="C00000"/>
                </a:solidFill>
              </a:rPr>
              <a:t>Schwann cell: </a:t>
            </a:r>
            <a:r>
              <a:rPr lang="en-US" sz="1328" dirty="0"/>
              <a:t>gives myelin in PNS to one axons (because of its small size it won't be able to give myelin sheath to the axon which is much bigger).</a:t>
            </a:r>
          </a:p>
          <a:p>
            <a:pPr marL="96963" indent="0">
              <a:buNone/>
            </a:pPr>
            <a:endParaRPr lang="en-US" sz="1328" dirty="0"/>
          </a:p>
          <a:p>
            <a:pPr marL="96963" indent="0">
              <a:buNone/>
            </a:pPr>
            <a:r>
              <a:rPr lang="en-US" sz="1328" dirty="0">
                <a:solidFill>
                  <a:srgbClr val="00B050"/>
                </a:solidFill>
              </a:rPr>
              <a:t>Function of Myelin is: Insulation &amp; speeds up the transmission of impulses along axons.” </a:t>
            </a:r>
            <a:endParaRPr lang="ar-SA" sz="1328" dirty="0">
              <a:solidFill>
                <a:srgbClr val="00B050"/>
              </a:solidFill>
            </a:endParaRPr>
          </a:p>
        </p:txBody>
      </p:sp>
    </p:spTree>
    <p:extLst>
      <p:ext uri="{BB962C8B-B14F-4D97-AF65-F5344CB8AC3E}">
        <p14:creationId xmlns:p14="http://schemas.microsoft.com/office/powerpoint/2010/main" val="549315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نص 2"/>
          <p:cNvSpPr>
            <a:spLocks noGrp="1"/>
          </p:cNvSpPr>
          <p:nvPr>
            <p:ph type="body" idx="1"/>
          </p:nvPr>
        </p:nvSpPr>
        <p:spPr/>
        <p:txBody>
          <a:bodyPr/>
          <a:lstStyle/>
          <a:p>
            <a:endParaRPr lang="ar-SA"/>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751" t="23566" r="34676" b="14754"/>
          <a:stretch/>
        </p:blipFill>
        <p:spPr bwMode="auto">
          <a:xfrm>
            <a:off x="3175" y="0"/>
            <a:ext cx="6070600"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214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C00000"/>
                </a:solidFill>
              </a:rPr>
              <a:t>Clinically Isolated Syndrome </a:t>
            </a:r>
            <a:endParaRPr lang="ar-SA" dirty="0">
              <a:solidFill>
                <a:srgbClr val="C00000"/>
              </a:solidFill>
            </a:endParaRPr>
          </a:p>
        </p:txBody>
      </p:sp>
      <p:sp>
        <p:nvSpPr>
          <p:cNvPr id="3" name="عنصر نائب للنص 2"/>
          <p:cNvSpPr>
            <a:spLocks noGrp="1"/>
          </p:cNvSpPr>
          <p:nvPr>
            <p:ph type="body" idx="1"/>
          </p:nvPr>
        </p:nvSpPr>
        <p:spPr/>
        <p:txBody>
          <a:bodyPr/>
          <a:lstStyle/>
          <a:p>
            <a:pPr marL="96963" indent="0" algn="l">
              <a:buNone/>
            </a:pPr>
            <a:r>
              <a:rPr lang="ar-SA" sz="1328" dirty="0">
                <a:solidFill>
                  <a:schemeClr val="tx1">
                    <a:lumMod val="85000"/>
                    <a:lumOff val="15000"/>
                  </a:schemeClr>
                </a:solidFill>
              </a:rPr>
              <a:t>اللفظ الطبي اللي نقوله ّ لما </a:t>
            </a:r>
            <a:r>
              <a:rPr lang="ar-SA" sz="1328" dirty="0" err="1">
                <a:solidFill>
                  <a:schemeClr val="tx1">
                    <a:lumMod val="85000"/>
                    <a:lumOff val="15000"/>
                  </a:schemeClr>
                </a:solidFill>
              </a:rPr>
              <a:t>یجي</a:t>
            </a:r>
            <a:r>
              <a:rPr lang="ar-SA" sz="1328" dirty="0">
                <a:solidFill>
                  <a:schemeClr val="tx1">
                    <a:lumMod val="85000"/>
                    <a:lumOff val="15000"/>
                  </a:schemeClr>
                </a:solidFill>
              </a:rPr>
              <a:t> شخص لأول مرة مع أعراض تتناسب مع التصلب </a:t>
            </a:r>
            <a:r>
              <a:rPr lang="ar-SA" sz="1328" dirty="0" err="1">
                <a:solidFill>
                  <a:schemeClr val="tx1">
                    <a:lumMod val="85000"/>
                    <a:lumOff val="15000"/>
                  </a:schemeClr>
                </a:solidFill>
              </a:rPr>
              <a:t>اللویحي</a:t>
            </a:r>
            <a:r>
              <a:rPr lang="ar-SA" sz="1328" dirty="0">
                <a:solidFill>
                  <a:schemeClr val="tx1">
                    <a:lumMod val="85000"/>
                    <a:lumOff val="15000"/>
                  </a:schemeClr>
                </a:solidFill>
              </a:rPr>
              <a:t> لكن لسا ما </a:t>
            </a:r>
            <a:endParaRPr lang="en-US" sz="1328" dirty="0">
              <a:solidFill>
                <a:schemeClr val="tx1">
                  <a:lumMod val="85000"/>
                  <a:lumOff val="15000"/>
                </a:schemeClr>
              </a:solidFill>
            </a:endParaRPr>
          </a:p>
          <a:p>
            <a:pPr marL="96963" indent="0" algn="l">
              <a:buNone/>
            </a:pPr>
            <a:r>
              <a:rPr lang="ar-SA" sz="1328" dirty="0">
                <a:solidFill>
                  <a:schemeClr val="tx1">
                    <a:lumMod val="85000"/>
                    <a:lumOff val="15000"/>
                  </a:schemeClr>
                </a:solidFill>
              </a:rPr>
              <a:t>تأكدنا </a:t>
            </a:r>
            <a:endParaRPr lang="en-US" sz="1328" dirty="0">
              <a:solidFill>
                <a:schemeClr val="tx1">
                  <a:lumMod val="85000"/>
                  <a:lumOff val="15000"/>
                </a:schemeClr>
              </a:solidFill>
            </a:endParaRPr>
          </a:p>
          <a:p>
            <a:pPr marL="96963" indent="0" algn="l">
              <a:buNone/>
            </a:pPr>
            <a:r>
              <a:rPr lang="en-US" sz="1328" dirty="0"/>
              <a:t>A monophasic clinical episode with patient-reported symptoms and objective findings developing acutely or </a:t>
            </a:r>
            <a:r>
              <a:rPr lang="en-US" sz="1328" dirty="0" err="1"/>
              <a:t>subacutely</a:t>
            </a:r>
            <a:r>
              <a:rPr lang="en-US" sz="1328" dirty="0"/>
              <a:t>, with a duration of at least 24 h, with or without recovery, and </a:t>
            </a:r>
            <a:r>
              <a:rPr lang="en-US" sz="1328" u="sng" dirty="0">
                <a:solidFill>
                  <a:srgbClr val="0070C0"/>
                </a:solidFill>
              </a:rPr>
              <a:t>in the absence of fever or infection;</a:t>
            </a:r>
            <a:r>
              <a:rPr lang="en-US" sz="1328" dirty="0"/>
              <a:t> similar to a typical multiple sclerosis relapse (attack and exacerbation) but in a patient not known to have multiple sclerosis. </a:t>
            </a:r>
          </a:p>
          <a:p>
            <a:pPr marL="96963" indent="0" algn="l">
              <a:buNone/>
            </a:pPr>
            <a:r>
              <a:rPr lang="en-US" sz="1328" dirty="0"/>
              <a:t>● can be </a:t>
            </a:r>
            <a:r>
              <a:rPr lang="en-US" sz="1328" dirty="0" err="1"/>
              <a:t>monofocal</a:t>
            </a:r>
            <a:r>
              <a:rPr lang="en-US" sz="1328" dirty="0"/>
              <a:t> (reflecting pathology in a single location) or multifocal; the specific manifestations of a clinically isolated syndrome depend on the anatomical location (or locations) of the pathology. </a:t>
            </a:r>
            <a:endParaRPr lang="ar-SA" sz="1328" dirty="0">
              <a:solidFill>
                <a:schemeClr val="tx1">
                  <a:lumMod val="85000"/>
                  <a:lumOff val="15000"/>
                </a:schemeClr>
              </a:solidFill>
            </a:endParaRPr>
          </a:p>
        </p:txBody>
      </p:sp>
    </p:spTree>
    <p:extLst>
      <p:ext uri="{BB962C8B-B14F-4D97-AF65-F5344CB8AC3E}">
        <p14:creationId xmlns:p14="http://schemas.microsoft.com/office/powerpoint/2010/main" val="1525875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C00000"/>
                </a:solidFill>
              </a:rPr>
              <a:t>Clinical attack (relapse or exacerbation): </a:t>
            </a:r>
            <a:endParaRPr lang="ar-SA" dirty="0">
              <a:solidFill>
                <a:srgbClr val="C00000"/>
              </a:solidFill>
            </a:endParaRPr>
          </a:p>
        </p:txBody>
      </p:sp>
      <p:sp>
        <p:nvSpPr>
          <p:cNvPr id="3" name="عنصر نائب للنص 2"/>
          <p:cNvSpPr>
            <a:spLocks noGrp="1"/>
          </p:cNvSpPr>
          <p:nvPr>
            <p:ph type="body" idx="1"/>
          </p:nvPr>
        </p:nvSpPr>
        <p:spPr>
          <a:xfrm>
            <a:off x="265767" y="942169"/>
            <a:ext cx="5593221" cy="3294324"/>
          </a:xfrm>
        </p:spPr>
        <p:txBody>
          <a:bodyPr/>
          <a:lstStyle/>
          <a:p>
            <a:pPr marL="96963" indent="0" algn="l">
              <a:buNone/>
            </a:pPr>
            <a:r>
              <a:rPr lang="en-US" sz="1328" dirty="0"/>
              <a:t>A clinical attack is considered if the symptoms are present </a:t>
            </a:r>
            <a:r>
              <a:rPr lang="en-US" sz="1328" u="sng" dirty="0">
                <a:solidFill>
                  <a:srgbClr val="00B050"/>
                </a:solidFill>
              </a:rPr>
              <a:t>for at least 24 hours</a:t>
            </a:r>
            <a:r>
              <a:rPr lang="en-US" sz="1328" dirty="0"/>
              <a:t> and is </a:t>
            </a:r>
            <a:r>
              <a:rPr lang="en-US" sz="1328" u="sng" dirty="0">
                <a:solidFill>
                  <a:srgbClr val="00B050"/>
                </a:solidFill>
              </a:rPr>
              <a:t>preceded by more than 30 days of clinical stability</a:t>
            </a:r>
            <a:r>
              <a:rPr lang="en-US" sz="1328" dirty="0"/>
              <a:t>. </a:t>
            </a:r>
          </a:p>
          <a:p>
            <a:pPr marL="96963" indent="0" algn="l">
              <a:buNone/>
            </a:pPr>
            <a:r>
              <a:rPr lang="en-US" sz="1328" dirty="0"/>
              <a:t>There has to be no better explanation (other than MS) for the attack and we must </a:t>
            </a:r>
            <a:r>
              <a:rPr lang="en-US" sz="1328" u="sng" dirty="0">
                <a:solidFill>
                  <a:srgbClr val="0070C0"/>
                </a:solidFill>
              </a:rPr>
              <a:t>rule out </a:t>
            </a:r>
            <a:r>
              <a:rPr lang="en-US" sz="1328" u="sng" dirty="0" err="1">
                <a:solidFill>
                  <a:srgbClr val="0070C0"/>
                </a:solidFill>
              </a:rPr>
              <a:t>psuedorelapse</a:t>
            </a:r>
            <a:r>
              <a:rPr lang="en-US" sz="1328" dirty="0"/>
              <a:t>.</a:t>
            </a:r>
          </a:p>
          <a:p>
            <a:pPr marL="96963" indent="0" algn="l">
              <a:buNone/>
            </a:pPr>
            <a:r>
              <a:rPr lang="en-US" sz="1328" dirty="0"/>
              <a:t> Examples of </a:t>
            </a:r>
            <a:r>
              <a:rPr lang="en-US" sz="1328" dirty="0" err="1"/>
              <a:t>psuedorelapse</a:t>
            </a:r>
            <a:r>
              <a:rPr lang="en-US" sz="1328" dirty="0"/>
              <a:t>: metabolic stress, infections that worsens the symptoms. or if the symptoms last for LESS than 24 hours. (in a relapse the symptoms have to occur for MORE than 24 hours.) </a:t>
            </a:r>
          </a:p>
          <a:p>
            <a:pPr marL="96963" indent="0" algn="l">
              <a:buNone/>
            </a:pPr>
            <a:endParaRPr lang="en-US" sz="1328" dirty="0"/>
          </a:p>
          <a:p>
            <a:pPr marL="96963" indent="0" algn="l">
              <a:buNone/>
            </a:pPr>
            <a:r>
              <a:rPr lang="en-US" sz="1328" dirty="0"/>
              <a:t>-Patient-reported symptoms or objectively observed signs. </a:t>
            </a:r>
          </a:p>
          <a:p>
            <a:pPr marL="96963" indent="0" algn="l">
              <a:buNone/>
            </a:pPr>
            <a:endParaRPr lang="en-US" sz="1328" dirty="0"/>
          </a:p>
          <a:p>
            <a:pPr marL="96963" indent="0" algn="l">
              <a:buNone/>
            </a:pPr>
            <a:r>
              <a:rPr lang="en-US" sz="1328" dirty="0"/>
              <a:t>-Typical of CNS acute inflammatory demyelinating lesion. </a:t>
            </a:r>
          </a:p>
          <a:p>
            <a:pPr marL="96963" indent="0" algn="l">
              <a:buNone/>
            </a:pPr>
            <a:endParaRPr lang="en-US" sz="1328" dirty="0"/>
          </a:p>
          <a:p>
            <a:pPr marL="96963" indent="0" algn="l">
              <a:buNone/>
            </a:pPr>
            <a:r>
              <a:rPr lang="en-US" sz="1328" dirty="0"/>
              <a:t>- No fever or infection</a:t>
            </a:r>
            <a:endParaRPr lang="ar-SA" sz="1328" dirty="0"/>
          </a:p>
        </p:txBody>
      </p:sp>
    </p:spTree>
    <p:extLst>
      <p:ext uri="{BB962C8B-B14F-4D97-AF65-F5344CB8AC3E}">
        <p14:creationId xmlns:p14="http://schemas.microsoft.com/office/powerpoint/2010/main" val="2976797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Optic neuritis:</a:t>
            </a:r>
            <a:endParaRPr lang="ar-SA" dirty="0"/>
          </a:p>
        </p:txBody>
      </p:sp>
      <p:sp>
        <p:nvSpPr>
          <p:cNvPr id="3" name="عنصر نائب للنص 2"/>
          <p:cNvSpPr>
            <a:spLocks noGrp="1"/>
          </p:cNvSpPr>
          <p:nvPr>
            <p:ph type="body" idx="1"/>
          </p:nvPr>
        </p:nvSpPr>
        <p:spPr/>
        <p:txBody>
          <a:bodyPr/>
          <a:lstStyle/>
          <a:p>
            <a:pPr algn="l"/>
            <a:r>
              <a:rPr lang="en-US" sz="1328" b="1" dirty="0">
                <a:solidFill>
                  <a:srgbClr val="00B050"/>
                </a:solidFill>
              </a:rPr>
              <a:t>Pain.</a:t>
            </a:r>
            <a:r>
              <a:rPr lang="en-US" sz="1328" dirty="0">
                <a:solidFill>
                  <a:srgbClr val="00B050"/>
                </a:solidFill>
              </a:rPr>
              <a:t> </a:t>
            </a:r>
            <a:r>
              <a:rPr lang="en-US" sz="1328" dirty="0"/>
              <a:t>Most people who develop optic neuritis have eye pain that's worsened by eye movement</a:t>
            </a:r>
          </a:p>
          <a:p>
            <a:pPr marL="96963" indent="0" algn="l">
              <a:buNone/>
            </a:pPr>
            <a:endParaRPr lang="en-US" sz="1328" dirty="0"/>
          </a:p>
          <a:p>
            <a:pPr algn="l"/>
            <a:r>
              <a:rPr lang="en-US" sz="1328" b="1" dirty="0">
                <a:solidFill>
                  <a:srgbClr val="00B050"/>
                </a:solidFill>
              </a:rPr>
              <a:t>Vision loss in one eye.</a:t>
            </a:r>
            <a:r>
              <a:rPr lang="en-US" sz="1328" dirty="0"/>
              <a:t> Most people have at least some temporary reduction in vision, but the extent of loss varies. Noticeable vision loss usually develops over hours or days and improves over several weeks to months. </a:t>
            </a:r>
          </a:p>
          <a:p>
            <a:pPr marL="96963" indent="0" algn="l">
              <a:buNone/>
            </a:pPr>
            <a:endParaRPr lang="en-US" sz="1328" dirty="0"/>
          </a:p>
          <a:p>
            <a:pPr algn="l"/>
            <a:r>
              <a:rPr lang="en-US" sz="1328" b="1" dirty="0">
                <a:solidFill>
                  <a:srgbClr val="00B050"/>
                </a:solidFill>
              </a:rPr>
              <a:t>Loss of color vision.</a:t>
            </a:r>
            <a:r>
              <a:rPr lang="en-US" sz="1328" dirty="0">
                <a:solidFill>
                  <a:srgbClr val="00B050"/>
                </a:solidFill>
              </a:rPr>
              <a:t> </a:t>
            </a:r>
            <a:r>
              <a:rPr lang="en-US" sz="1328" dirty="0"/>
              <a:t>Optic neuritis often affects color perception. You might notice that colors appear less vivid than normal.</a:t>
            </a:r>
          </a:p>
          <a:p>
            <a:pPr marL="96963" indent="0" algn="l">
              <a:buNone/>
            </a:pPr>
            <a:endParaRPr lang="ar-SA" sz="1328" dirty="0"/>
          </a:p>
        </p:txBody>
      </p:sp>
    </p:spTree>
    <p:extLst>
      <p:ext uri="{BB962C8B-B14F-4D97-AF65-F5344CB8AC3E}">
        <p14:creationId xmlns:p14="http://schemas.microsoft.com/office/powerpoint/2010/main" val="1853672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Diagnosis:</a:t>
            </a:r>
            <a:endParaRPr lang="ar-SA" dirty="0"/>
          </a:p>
        </p:txBody>
      </p:sp>
      <p:sp>
        <p:nvSpPr>
          <p:cNvPr id="3" name="عنصر نائب للنص 2"/>
          <p:cNvSpPr>
            <a:spLocks noGrp="1"/>
          </p:cNvSpPr>
          <p:nvPr>
            <p:ph type="body" idx="1"/>
          </p:nvPr>
        </p:nvSpPr>
        <p:spPr/>
        <p:txBody>
          <a:bodyPr/>
          <a:lstStyle/>
          <a:p>
            <a:pPr marL="96963" indent="0" algn="l">
              <a:buNone/>
            </a:pPr>
            <a:r>
              <a:rPr lang="en-US" sz="1328" u="sng" dirty="0">
                <a:solidFill>
                  <a:srgbClr val="00B050"/>
                </a:solidFill>
              </a:rPr>
              <a:t>History &amp; Exam </a:t>
            </a:r>
            <a:r>
              <a:rPr lang="en-US" sz="1328" dirty="0"/>
              <a:t>MS is mainly a clinical diagnosis. </a:t>
            </a:r>
          </a:p>
          <a:p>
            <a:pPr marL="96963" indent="0" algn="l">
              <a:buNone/>
            </a:pPr>
            <a:endParaRPr lang="en-US" sz="1328" dirty="0"/>
          </a:p>
          <a:p>
            <a:pPr marL="96963" indent="0" algn="l">
              <a:buNone/>
            </a:pPr>
            <a:r>
              <a:rPr lang="en-US" sz="1328" dirty="0"/>
              <a:t>Suspect MS if the patient is for example a young adult with relapsing and remitting neurologic signs and symptoms that are difficult to explain. </a:t>
            </a:r>
          </a:p>
          <a:p>
            <a:pPr marL="96963" indent="0" algn="l">
              <a:buNone/>
            </a:pPr>
            <a:endParaRPr lang="en-US" sz="1328" dirty="0"/>
          </a:p>
        </p:txBody>
      </p:sp>
    </p:spTree>
    <p:extLst>
      <p:ext uri="{BB962C8B-B14F-4D97-AF65-F5344CB8AC3E}">
        <p14:creationId xmlns:p14="http://schemas.microsoft.com/office/powerpoint/2010/main" val="4105619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t>MRI</a:t>
            </a:r>
            <a:endParaRPr lang="ar-SA" dirty="0"/>
          </a:p>
        </p:txBody>
      </p:sp>
      <p:sp>
        <p:nvSpPr>
          <p:cNvPr id="3" name="عنصر نائب للنص 2"/>
          <p:cNvSpPr>
            <a:spLocks noGrp="1"/>
          </p:cNvSpPr>
          <p:nvPr>
            <p:ph type="body" idx="1"/>
          </p:nvPr>
        </p:nvSpPr>
        <p:spPr/>
        <p:txBody>
          <a:bodyPr/>
          <a:lstStyle/>
          <a:p>
            <a:pPr marL="96963" indent="0" algn="l">
              <a:buNone/>
            </a:pPr>
            <a:r>
              <a:rPr lang="en-US" sz="1328" dirty="0"/>
              <a:t>The </a:t>
            </a:r>
            <a:r>
              <a:rPr lang="en-US" sz="1328" dirty="0">
                <a:solidFill>
                  <a:srgbClr val="0070C0"/>
                </a:solidFill>
              </a:rPr>
              <a:t>most sensitive test </a:t>
            </a:r>
            <a:r>
              <a:rPr lang="en-US" sz="1328" dirty="0"/>
              <a:t>and is considered diagnostic in the majority of the cases. </a:t>
            </a:r>
          </a:p>
          <a:p>
            <a:pPr marL="96963" indent="0" algn="l">
              <a:buNone/>
            </a:pPr>
            <a:endParaRPr lang="en-US" sz="1328" dirty="0"/>
          </a:p>
          <a:p>
            <a:pPr marL="96963" indent="0" algn="l">
              <a:buNone/>
            </a:pPr>
            <a:r>
              <a:rPr lang="en-US" sz="1328" dirty="0"/>
              <a:t>However, the number of lesions on the MRI is not necessarily proportional to disease severity or speed of the progression. </a:t>
            </a:r>
          </a:p>
          <a:p>
            <a:pPr marL="96963" indent="0" algn="l">
              <a:buNone/>
            </a:pPr>
            <a:endParaRPr lang="en-US" sz="1328" dirty="0"/>
          </a:p>
          <a:p>
            <a:pPr marL="96963" indent="0" algn="l">
              <a:buNone/>
            </a:pPr>
            <a:r>
              <a:rPr lang="en-US" sz="1328" dirty="0"/>
              <a:t>MRI is </a:t>
            </a:r>
            <a:r>
              <a:rPr lang="en-US" sz="1328" dirty="0">
                <a:solidFill>
                  <a:srgbClr val="0070C0"/>
                </a:solidFill>
              </a:rPr>
              <a:t>abnormal in 90% </a:t>
            </a:r>
            <a:r>
              <a:rPr lang="en-US" sz="1328" dirty="0"/>
              <a:t>of MS patients. </a:t>
            </a:r>
            <a:endParaRPr lang="ar-SA" sz="1328" dirty="0"/>
          </a:p>
        </p:txBody>
      </p:sp>
    </p:spTree>
    <p:extLst>
      <p:ext uri="{BB962C8B-B14F-4D97-AF65-F5344CB8AC3E}">
        <p14:creationId xmlns:p14="http://schemas.microsoft.com/office/powerpoint/2010/main" val="1937890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84" t="24590" r="32141" b="10516"/>
          <a:stretch/>
        </p:blipFill>
        <p:spPr bwMode="auto">
          <a:xfrm>
            <a:off x="331584" y="562196"/>
            <a:ext cx="5413782" cy="3151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4568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u="sng" dirty="0">
                <a:solidFill>
                  <a:srgbClr val="C00000"/>
                </a:solidFill>
              </a:rPr>
              <a:t>CSF findings </a:t>
            </a:r>
            <a:endParaRPr lang="ar-SA" u="sng" dirty="0">
              <a:solidFill>
                <a:srgbClr val="C00000"/>
              </a:solidFill>
            </a:endParaRPr>
          </a:p>
        </p:txBody>
      </p:sp>
      <p:sp>
        <p:nvSpPr>
          <p:cNvPr id="3" name="عنصر نائب للنص 2"/>
          <p:cNvSpPr>
            <a:spLocks noGrp="1"/>
          </p:cNvSpPr>
          <p:nvPr>
            <p:ph type="body" idx="1"/>
          </p:nvPr>
        </p:nvSpPr>
        <p:spPr/>
        <p:txBody>
          <a:bodyPr/>
          <a:lstStyle/>
          <a:p>
            <a:pPr marL="96963" indent="0" algn="l">
              <a:buNone/>
            </a:pPr>
            <a:r>
              <a:rPr lang="en-US" sz="1328" dirty="0"/>
              <a:t>-It shows </a:t>
            </a:r>
            <a:r>
              <a:rPr lang="en-US" sz="1328" u="sng" dirty="0">
                <a:solidFill>
                  <a:srgbClr val="00B050"/>
                </a:solidFill>
              </a:rPr>
              <a:t>mildly elevated protein </a:t>
            </a:r>
            <a:r>
              <a:rPr lang="en-US" sz="1328" dirty="0"/>
              <a:t>level with an </a:t>
            </a:r>
            <a:r>
              <a:rPr lang="en-US" sz="1328" u="sng" dirty="0">
                <a:solidFill>
                  <a:srgbClr val="00B050"/>
                </a:solidFill>
              </a:rPr>
              <a:t>increased </a:t>
            </a:r>
            <a:r>
              <a:rPr lang="en-US" sz="1328" dirty="0"/>
              <a:t>proportion of </a:t>
            </a:r>
            <a:r>
              <a:rPr lang="en-US" sz="1328" u="sng" dirty="0">
                <a:solidFill>
                  <a:srgbClr val="00B050"/>
                </a:solidFill>
              </a:rPr>
              <a:t>γ-globulin </a:t>
            </a:r>
          </a:p>
          <a:p>
            <a:pPr algn="l">
              <a:buFontTx/>
              <a:buChar char="-"/>
            </a:pPr>
            <a:endParaRPr lang="en-US" sz="1328" dirty="0"/>
          </a:p>
          <a:p>
            <a:pPr marL="96963" indent="0" algn="l">
              <a:buNone/>
            </a:pPr>
            <a:r>
              <a:rPr lang="en-US" sz="1328" dirty="0"/>
              <a:t>- In one-third of cases there is moderate </a:t>
            </a:r>
            <a:r>
              <a:rPr lang="en-US" sz="1328" u="sng" dirty="0">
                <a:solidFill>
                  <a:srgbClr val="00B050"/>
                </a:solidFill>
              </a:rPr>
              <a:t>pleocytosis</a:t>
            </a:r>
            <a:r>
              <a:rPr lang="en-US" sz="1328" dirty="0"/>
              <a:t> (different cell in CSF) </a:t>
            </a:r>
          </a:p>
          <a:p>
            <a:pPr algn="l">
              <a:buFontTx/>
              <a:buChar char="-"/>
            </a:pPr>
            <a:endParaRPr lang="en-US" sz="1328" dirty="0"/>
          </a:p>
          <a:p>
            <a:pPr marL="96963" indent="0" algn="l">
              <a:buNone/>
            </a:pPr>
            <a:r>
              <a:rPr lang="en-US" sz="1328" dirty="0"/>
              <a:t>-When the immunoglobulin is examined further, most MS patients show </a:t>
            </a:r>
            <a:r>
              <a:rPr lang="en-US" sz="1328" u="sng" dirty="0">
                <a:solidFill>
                  <a:srgbClr val="00B050"/>
                </a:solidFill>
              </a:rPr>
              <a:t>oligoclonal bands</a:t>
            </a:r>
            <a:r>
              <a:rPr lang="en-US" sz="1328" dirty="0"/>
              <a:t>, representing antibodies directed against a variety of antigenic targets </a:t>
            </a:r>
          </a:p>
          <a:p>
            <a:pPr algn="l">
              <a:buFontTx/>
              <a:buChar char="-"/>
            </a:pPr>
            <a:endParaRPr lang="en-US" sz="1328" dirty="0"/>
          </a:p>
          <a:p>
            <a:pPr marL="96963" indent="0" algn="l">
              <a:buNone/>
            </a:pPr>
            <a:r>
              <a:rPr lang="en-US" sz="1328" dirty="0"/>
              <a:t>- These antibodies constitute a marker for disease activity</a:t>
            </a:r>
            <a:endParaRPr lang="ar-SA" sz="1328" dirty="0"/>
          </a:p>
        </p:txBody>
      </p:sp>
    </p:spTree>
    <p:extLst>
      <p:ext uri="{BB962C8B-B14F-4D97-AF65-F5344CB8AC3E}">
        <p14:creationId xmlns:p14="http://schemas.microsoft.com/office/powerpoint/2010/main" val="908515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a:solidFill>
                  <a:srgbClr val="C00000"/>
                </a:solidFill>
              </a:rPr>
              <a:t>Prognosis: </a:t>
            </a:r>
            <a:endParaRPr lang="ar-SA" dirty="0">
              <a:solidFill>
                <a:srgbClr val="C00000"/>
              </a:solidFill>
            </a:endParaRPr>
          </a:p>
        </p:txBody>
      </p:sp>
      <p:sp>
        <p:nvSpPr>
          <p:cNvPr id="3" name="عنصر نائب للنص 2"/>
          <p:cNvSpPr>
            <a:spLocks noGrp="1"/>
          </p:cNvSpPr>
          <p:nvPr>
            <p:ph type="body" idx="1"/>
          </p:nvPr>
        </p:nvSpPr>
        <p:spPr/>
        <p:txBody>
          <a:bodyPr/>
          <a:lstStyle/>
          <a:p>
            <a:pPr marL="96963" indent="0" algn="l">
              <a:buNone/>
            </a:pPr>
            <a:r>
              <a:rPr lang="en-US" sz="1328" dirty="0"/>
              <a:t>Fifty percent of patients will require a cane 28 years after disease onset. </a:t>
            </a:r>
          </a:p>
          <a:p>
            <a:pPr marL="96963" indent="0" algn="l">
              <a:buNone/>
            </a:pPr>
            <a:r>
              <a:rPr lang="en-US" sz="1328" dirty="0"/>
              <a:t>● Twenty five percent will require a wheelchair 44 years after disease onset. </a:t>
            </a:r>
          </a:p>
          <a:p>
            <a:pPr marL="96963" indent="0" algn="l">
              <a:buNone/>
            </a:pPr>
            <a:r>
              <a:rPr lang="en-US" sz="1328" b="1" u="sng" dirty="0">
                <a:solidFill>
                  <a:srgbClr val="FF0000"/>
                </a:solidFill>
              </a:rPr>
              <a:t>Features of a better prognosis in MS include: </a:t>
            </a:r>
          </a:p>
          <a:p>
            <a:pPr marL="96963" indent="0" algn="l">
              <a:buNone/>
            </a:pPr>
            <a:r>
              <a:rPr lang="en-US" sz="1328" dirty="0"/>
              <a:t>1-Onset below 25 years of age </a:t>
            </a:r>
          </a:p>
          <a:p>
            <a:pPr marL="96963" indent="0" algn="l">
              <a:buNone/>
            </a:pPr>
            <a:r>
              <a:rPr lang="en-US" sz="1328" dirty="0"/>
              <a:t>2. Optic neuritis or sensory before cerebellar symptoms on first presentation</a:t>
            </a:r>
          </a:p>
          <a:p>
            <a:pPr marL="96963" indent="0" algn="l">
              <a:buNone/>
            </a:pPr>
            <a:r>
              <a:rPr lang="en-US" sz="1328" dirty="0"/>
              <a:t> 3. A long interval (over 1 year) between relapses</a:t>
            </a:r>
          </a:p>
          <a:p>
            <a:pPr marL="96963" indent="0" algn="l">
              <a:buNone/>
            </a:pPr>
            <a:r>
              <a:rPr lang="en-US" sz="1328" dirty="0"/>
              <a:t> 4. Fewer lesions on MRI </a:t>
            </a:r>
          </a:p>
          <a:p>
            <a:pPr marL="96963" indent="0" algn="l">
              <a:buNone/>
            </a:pPr>
            <a:r>
              <a:rPr lang="en-US" sz="1328" dirty="0"/>
              <a:t>5. Full recovery from relapses </a:t>
            </a:r>
          </a:p>
          <a:p>
            <a:pPr marL="96963" indent="0" algn="l">
              <a:buNone/>
            </a:pPr>
            <a:r>
              <a:rPr lang="en-US" sz="1328" dirty="0"/>
              <a:t>6. Being a female (MS is more severe in males) Progressive MS carries a worse prognosis than RR-MS.</a:t>
            </a:r>
            <a:endParaRPr lang="ar-SA" sz="1328" dirty="0"/>
          </a:p>
        </p:txBody>
      </p:sp>
    </p:spTree>
    <p:extLst>
      <p:ext uri="{BB962C8B-B14F-4D97-AF65-F5344CB8AC3E}">
        <p14:creationId xmlns:p14="http://schemas.microsoft.com/office/powerpoint/2010/main" val="3917357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p:txBody>
          <a:bodyPr/>
          <a:lstStyle/>
          <a:p>
            <a:pPr algn="l"/>
            <a:r>
              <a:rPr lang="en-US" sz="1328" b="1" dirty="0"/>
              <a:t>. A woman with MS who wants to have children should be aware that her disease may affect her pregnancy in what way?</a:t>
            </a:r>
          </a:p>
          <a:p>
            <a:pPr algn="l"/>
            <a:r>
              <a:rPr lang="en-US" sz="1328" dirty="0"/>
              <a:t>A. A miscarriage is more likely</a:t>
            </a:r>
          </a:p>
          <a:p>
            <a:pPr algn="l"/>
            <a:r>
              <a:rPr lang="en-US" sz="1328" dirty="0"/>
              <a:t>B. Labor and delivery may be more risky</a:t>
            </a:r>
          </a:p>
          <a:p>
            <a:pPr algn="l"/>
            <a:r>
              <a:rPr lang="en-US" sz="1328" dirty="0"/>
              <a:t>C. Her baby may develop birth defects</a:t>
            </a:r>
          </a:p>
          <a:p>
            <a:pPr algn="l"/>
            <a:r>
              <a:rPr lang="en-US" sz="1328" dirty="0"/>
              <a:t>D. MS symptoms may ease or fade away late in pregnancy but may get worse after childbirth</a:t>
            </a:r>
          </a:p>
          <a:p>
            <a:pPr marL="96963" indent="0" algn="l">
              <a:buNone/>
            </a:pPr>
            <a:endParaRPr lang="ar-SA" sz="1328" dirty="0"/>
          </a:p>
        </p:txBody>
      </p:sp>
    </p:spTree>
    <p:extLst>
      <p:ext uri="{BB962C8B-B14F-4D97-AF65-F5344CB8AC3E}">
        <p14:creationId xmlns:p14="http://schemas.microsoft.com/office/powerpoint/2010/main" val="9073381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a:solidFill>
                  <a:srgbClr val="00B050"/>
                </a:solidFill>
              </a:rPr>
              <a:t>CASE</a:t>
            </a:r>
            <a:endParaRPr lang="ar-SA" dirty="0">
              <a:solidFill>
                <a:srgbClr val="00B050"/>
              </a:solidFill>
            </a:endParaRPr>
          </a:p>
        </p:txBody>
      </p:sp>
      <p:sp>
        <p:nvSpPr>
          <p:cNvPr id="3" name="عنصر نائب للنص 2"/>
          <p:cNvSpPr>
            <a:spLocks noGrp="1"/>
          </p:cNvSpPr>
          <p:nvPr>
            <p:ph type="body" idx="1"/>
          </p:nvPr>
        </p:nvSpPr>
        <p:spPr/>
        <p:txBody>
          <a:bodyPr/>
          <a:lstStyle/>
          <a:p>
            <a:pPr marL="96963" indent="0" algn="l">
              <a:buNone/>
            </a:pPr>
            <a:r>
              <a:rPr lang="en-US" sz="1195" dirty="0"/>
              <a:t>A 25-year-old woman presents to the emergency department for poor vision on the left eye. She reports that her symptoms began approximately 1 week ago and it has progressively worsened. Her visual deficit is associated with eye pain with movement. She denies having these symptoms in the past but recalls having urinary incontinence that self-resolved. Physical examination is only remarkable for a significant visual deficit affecting the left eye. The rest of the neurological examination is normal. An MRI of the brain and spinal cord enhanced with gadolinium demonstrate a </a:t>
            </a:r>
            <a:r>
              <a:rPr lang="en-US" sz="1195" dirty="0" err="1"/>
              <a:t>hyperintense</a:t>
            </a:r>
            <a:r>
              <a:rPr lang="en-US" sz="1195" dirty="0"/>
              <a:t> lesion affecting her left optic nerve. There is also enhancing and </a:t>
            </a:r>
            <a:r>
              <a:rPr lang="en-US" sz="1195" dirty="0" err="1"/>
              <a:t>nonenhancing</a:t>
            </a:r>
            <a:r>
              <a:rPr lang="en-US" sz="1195" dirty="0"/>
              <a:t> </a:t>
            </a:r>
            <a:r>
              <a:rPr lang="en-US" sz="1195" dirty="0" err="1"/>
              <a:t>hyperintense</a:t>
            </a:r>
            <a:r>
              <a:rPr lang="en-US" sz="1195" dirty="0"/>
              <a:t> lesions in the spinal cord, suggestive of demyelinating lesions of different ages</a:t>
            </a:r>
            <a:r>
              <a:rPr lang="en-US" sz="1195"/>
              <a:t>. </a:t>
            </a:r>
            <a:endParaRPr lang="ar-SA" sz="1195" dirty="0"/>
          </a:p>
        </p:txBody>
      </p:sp>
    </p:spTree>
    <p:extLst>
      <p:ext uri="{BB962C8B-B14F-4D97-AF65-F5344CB8AC3E}">
        <p14:creationId xmlns:p14="http://schemas.microsoft.com/office/powerpoint/2010/main" val="557178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neration of '27 by Slidesgo">
  <a:themeElements>
    <a:clrScheme name="Simple Light">
      <a:dk1>
        <a:srgbClr val="000000"/>
      </a:dk1>
      <a:lt1>
        <a:srgbClr val="FFFFFF"/>
      </a:lt1>
      <a:dk2>
        <a:srgbClr val="7F694C"/>
      </a:dk2>
      <a:lt2>
        <a:srgbClr val="E0DAC8"/>
      </a:lt2>
      <a:accent1>
        <a:srgbClr val="E7D8AC"/>
      </a:accent1>
      <a:accent2>
        <a:srgbClr val="BEB296"/>
      </a:accent2>
      <a:accent3>
        <a:srgbClr val="8A7C5C"/>
      </a:accent3>
      <a:accent4>
        <a:srgbClr val="BB9245"/>
      </a:accent4>
      <a:accent5>
        <a:srgbClr val="D8D0B7"/>
      </a:accent5>
      <a:accent6>
        <a:srgbClr val="FFF1C6"/>
      </a:accent6>
      <a:hlink>
        <a:srgbClr val="7F694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TotalTime>
  <Words>1020</Words>
  <Application>Microsoft Office PowerPoint</Application>
  <PresentationFormat>مخصص</PresentationFormat>
  <Paragraphs>96</Paragraphs>
  <Slides>33</Slides>
  <Notes>19</Notes>
  <HiddenSlides>0</HiddenSlides>
  <MMClips>0</MMClips>
  <ScaleCrop>false</ScaleCrop>
  <HeadingPairs>
    <vt:vector size="6" baseType="variant">
      <vt:variant>
        <vt:lpstr>الخطوط المستخدمة</vt:lpstr>
      </vt:variant>
      <vt:variant>
        <vt:i4>8</vt:i4>
      </vt:variant>
      <vt:variant>
        <vt:lpstr>نسق</vt:lpstr>
      </vt:variant>
      <vt:variant>
        <vt:i4>2</vt:i4>
      </vt:variant>
      <vt:variant>
        <vt:lpstr>عناوين الشرائح</vt:lpstr>
      </vt:variant>
      <vt:variant>
        <vt:i4>33</vt:i4>
      </vt:variant>
    </vt:vector>
  </HeadingPairs>
  <TitlesOfParts>
    <vt:vector size="43" baseType="lpstr">
      <vt:lpstr>Abel</vt:lpstr>
      <vt:lpstr>Arial</vt:lpstr>
      <vt:lpstr>Bahnschrift Condensed</vt:lpstr>
      <vt:lpstr>Calibri</vt:lpstr>
      <vt:lpstr>Calibri Light</vt:lpstr>
      <vt:lpstr>Libre Baskerville</vt:lpstr>
      <vt:lpstr>Roboto</vt:lpstr>
      <vt:lpstr>Roboto Condensed Light</vt:lpstr>
      <vt:lpstr>Office Theme</vt:lpstr>
      <vt:lpstr>Generation of '27 by Slidesgo</vt:lpstr>
      <vt:lpstr>عرض تقديمي في PowerPoint</vt:lpstr>
      <vt:lpstr>عرض تقديمي في PowerPoint</vt:lpstr>
      <vt:lpstr>General Considerations in Multiple Sclerosis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Clinically Isolated Syndrome </vt:lpstr>
      <vt:lpstr>Clinical attack (relapse or exacerbation): </vt:lpstr>
      <vt:lpstr>عرض تقديمي في PowerPoint</vt:lpstr>
      <vt:lpstr>Optic neuritis:</vt:lpstr>
      <vt:lpstr>Diagnosis:</vt:lpstr>
      <vt:lpstr>MRI</vt:lpstr>
      <vt:lpstr>عرض تقديمي في PowerPoint</vt:lpstr>
      <vt:lpstr>عرض تقديمي في PowerPoint</vt:lpstr>
      <vt:lpstr>CSF findings </vt:lpstr>
      <vt:lpstr>عرض تقديمي في PowerPoint</vt:lpstr>
      <vt:lpstr>Prognosis: </vt:lpstr>
      <vt:lpstr>عرض تقديمي في PowerPoint</vt:lpstr>
      <vt:lpstr>CASE</vt:lpstr>
      <vt:lpstr>عرض تقديمي في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HP</cp:lastModifiedBy>
  <cp:revision>2</cp:revision>
  <dcterms:created xsi:type="dcterms:W3CDTF">2023-08-07T17:48:56Z</dcterms:created>
  <dcterms:modified xsi:type="dcterms:W3CDTF">2023-08-07T19:10:40Z</dcterms:modified>
</cp:coreProperties>
</file>