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4" r:id="rId22"/>
    <p:sldId id="26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8" d="100"/>
          <a:sy n="6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057A2E-66AE-5E4C-6B44-AAD9D4C0B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2C821618-4757-7EA4-62D3-C4E8CE3C9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19392A8-C872-C360-0F98-BB74EC45C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B6C81DF-4F80-CB03-1654-8FE04B5A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7FEE314-51A4-A963-5FCF-E5A554BE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454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78C808-530F-2DD6-A777-F2A996F2A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0149E09-7BA4-1E1B-82B9-C26948106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5F0CDF9-0EFA-6C75-6AFC-E3B0C29BB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714E21-B52E-371F-1549-6FAB9CB9A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972E065-A98B-8A2C-E4EB-1A5C3DBE3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063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50ED76B-2F18-37EA-3774-4BA2A7223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76FFD97-AECF-17E1-885F-099F86B8A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A23D93A-E7A9-0B6B-B080-C126DA7FC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B583A66-F1DE-FFD0-3059-0C335EC6E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DFA02E2-2A53-3223-8670-EE945DB8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0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67D821-B032-B1C2-4996-66DA22E0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2491532-478C-217D-3C63-57B8553AB3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6EE0C96-1BD3-4B49-583A-AEFC57250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75DAF67-220E-82A5-CC5A-E0BF21049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2972B40-E8F5-E299-5138-5DFFE9A69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4271BB3-D25D-F0BC-7BFD-DC5D7FAE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6391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14192EC-BF0E-2414-F809-46128537D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21886B3-6A71-1822-6660-53FE715EE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3770BA1-16B0-06F9-5501-3247F161C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3E5F8813-6005-3644-EBD5-5F9FC1156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39C5CDD-180A-EA24-7808-C7FE4B774C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FA062FE8-8251-37D0-6CFF-937B9BDBC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41DE807-330B-BD49-BD2B-62863FF0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80EB34F-8C4D-417A-7D8E-83ED98B68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4460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D2C6353-FA69-6718-6F8B-B1F6D74E1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F8398918-504E-F2B6-21CD-1E478726B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68E0853-926A-32F5-33D3-9DDC8C9F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84456C60-E15B-2971-A3E0-B39401E84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6832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FC1A2D5-E76B-152E-7667-05B6D3F21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4E207EC-C5A3-0A6D-C4C7-93F49EA5D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6E736FA-A4C0-6A5E-6ADB-09C6728BC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8533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836260-403C-D4E7-E1B3-4A06EB91F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EF695F8-53D5-5D9F-9280-22A34D172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DD9E95E-7F1E-A07D-238C-F6E8020F6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28D9C23-2077-E299-2F27-A638DDE6B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9FFA838-313F-D349-8635-4699318B9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AAE681B-58D7-B7EF-4E00-36AE9983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720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7D49C9-9396-59BE-2927-50C1244B2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1BAB19F-A603-E2B1-2542-249265DA80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2577899-9489-92A2-D631-0489BE7F3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ABC1CFA-CB98-7AD0-448E-18CEF100B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F1C922D-1EE6-045C-48E5-146805FF7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CE2B1D1-7BDD-A203-E555-369AF5E4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355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32C026-BB83-D4B2-FBB1-BEC046A9A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C76598A-DABC-DB80-5DB2-1A0E1F880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8C27324-1791-6B91-C89B-8FF1545ED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C2EA065-A4F8-B02F-ED36-A81AB676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0FEB59E-79A6-B537-2527-91E40F135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1756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B6ED33F3-4990-7137-5B94-96BEB3B6C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A888544-73B0-FB07-347F-0B94396B9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FE4CA33-11CD-CF9C-4FF6-A68A3ED6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E3E8C0-EE57-ED3A-95E4-450529B32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0A628BB-6CB8-9FF4-4645-D45A6F7B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0180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EDF8F7B-00C3-D077-7958-A60792184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01FA419-8653-39A1-AAB2-C37D28A35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6BC3631-90E6-5BFB-FB3F-96578C0B10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5EFF1-BE04-4AF8-B2E1-267504E8A9CA}" type="datetimeFigureOut">
              <a:rPr lang="ar-SA" smtClean="0"/>
              <a:t>19/01/1445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58AF2C9-5893-ABB4-CE6A-594290510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1F5013C-6217-506B-B429-FF7CAEE37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60ACB-2FEF-4031-9DE7-8CE5D3C72C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105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671B35C-0BA4-73F5-6B5C-7E9FD5AF7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6663397" cy="1831852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Aharoni" panose="02010803020104030203" pitchFamily="2" charset="-79"/>
                <a:cs typeface="Aharoni" panose="02010803020104030203" pitchFamily="2" charset="-79"/>
              </a:rPr>
              <a:t>Wilson disease</a:t>
            </a:r>
            <a:endParaRPr lang="ar-SA" sz="6600" dirty="0">
              <a:latin typeface="Aharoni" panose="02010803020104030203" pitchFamily="2" charset="-79"/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CE1A6A2-665C-D092-75A0-516AABB6F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83724"/>
            <a:ext cx="5664591" cy="1655762"/>
          </a:xfrm>
        </p:spPr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By Dr Hythame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Elmalahi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ar-SA" dirty="0">
              <a:latin typeface="Aharoni" panose="02010803020104030203" pitchFamily="2" charset="-79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FC6665A-A378-2D74-9088-7C62ED7087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846" t="-1238" b="41088"/>
          <a:stretch/>
        </p:blipFill>
        <p:spPr>
          <a:xfrm>
            <a:off x="8341591" y="576776"/>
            <a:ext cx="3442445" cy="543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22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55DAF91-471E-44C8-C5DE-F064D5B5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5C83996-D1CC-B7F1-B8E0-4F19B5B94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2BF56B0-F932-5FD9-F8E6-36B1D7608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5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82BCDF0-921B-8A69-480D-4DE52344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238CB56-701B-032D-4AA9-E325C9E8D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8A8AA3F-D53F-ADCC-B877-C3CB4BA9E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3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191FC5A-A454-970D-05DF-F1BBFD6A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5E3C71E-A7D7-81AE-1166-AD3DB2CDF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13AC5C1-4D90-C880-3D8A-43F2F2FE4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861"/>
            <a:ext cx="12192000" cy="687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04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5A0D875-A24B-8C3A-CD2A-B874882E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61783B-FD3A-0CB8-AEF8-D6856F9C5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1428869-B493-4CAC-8B91-F796C711E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3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2FDA980-0868-D149-5224-585ECBE44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AC941D3-719D-F13C-E4BC-4F87DF145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450D991-467F-87FB-CFE1-6599B01C6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580"/>
            <a:ext cx="12209080" cy="684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58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65895B-5F24-9102-C16C-50E39A76B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B70B498-E280-D735-6333-B0CC543E5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D80D607-74C6-1DC4-9E51-C725B1BC5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"/>
            <a:ext cx="12192000" cy="685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08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F407758-D410-F9A6-0CC8-D6E63F9BB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033E1E3-5203-8719-CF13-C4F3F6890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96966A1-C4CD-784A-3500-9F695B3DC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54"/>
            <a:ext cx="12192000" cy="686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48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CDCE00-58E4-3B42-602C-B49551D9F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4075757-9C09-2658-0B73-84154EFFF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A8DECA9-FB05-1717-43D0-0AFFA43A9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625" y="0"/>
            <a:ext cx="12239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53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A7AB698-22F6-82FF-AA23-4D24FCF3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0919AF0-7AB8-6CFE-D6D8-A57867E9B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330FF2C-B94B-1F2D-0ABD-4211795F2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80"/>
            <a:ext cx="12191999" cy="683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023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1EA8A15-6066-3298-CCC3-F3A92489E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DF2EB6A-C7D1-E03B-B0B3-70ABACC89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1C3743D-AEF0-90DE-7117-9DD0BBA11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96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78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F82BAC2-5DD6-53A3-FE9F-3F777BDFF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52FC9F9-EA5E-5F21-B390-4FEDDDA82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092C668-8AC1-C8FD-C23B-8A9A372B7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38"/>
            <a:ext cx="12211149" cy="684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07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C08E3C7-98E5-9DE2-973F-A47C5BED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D0A3B89-D0D7-85DB-FC11-E9AEA6154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F04E407-80F0-A92E-C468-94CDA428E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58" y="1"/>
            <a:ext cx="12198557" cy="685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92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14A44E-9496-0828-EA01-84425DC0F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3D44F30-94CF-3CDB-8CBB-3FBE893EB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F492BBA-15C1-84D8-207E-2E8871908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70"/>
            <a:ext cx="12192000" cy="685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10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5D5EAA5-D65A-6542-9243-94CA549F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EDD781C-88F5-BDFE-15C5-26FDD12F8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6B7D4DE-56F4-16DB-6F69-4A4528FDA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80"/>
            <a:ext cx="12233672" cy="683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6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508BD28-E6E5-0669-2363-109D4DFC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96E984F-09A7-B398-E274-97CA3528A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8C187FD-69AB-B576-E5BD-ACE47C19C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70"/>
            <a:ext cx="12192000" cy="685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86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89B77AF-BEC4-4476-ACDB-DF519D36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0B30812-9ACC-0D62-6F5A-E5F739543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27E201E-8663-E463-D121-68C219E26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69"/>
            <a:ext cx="12223035" cy="684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765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69D8EE3-5923-863E-F542-CA41BBC45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B4ED014-2761-9987-D3A0-06388AC08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AEBF16C-FA61-1BF1-544C-28485E1AB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06"/>
            <a:ext cx="12191999" cy="688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76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B09643-180B-1A3A-EF1A-A291B4DE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8FA44D0-9BA3-737A-AEA9-11EA52FEE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7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84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BB72B28-86BC-AC4A-05F8-D1402397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A9E1C3A-24A7-406C-3C2B-0D250F3DC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22AEF0D-C203-DED6-AB0B-94CFEF716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57"/>
            <a:ext cx="12217091" cy="684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69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701727-B9DB-5CAD-AC70-66AE1FC70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35451E2-A697-067C-DC97-3749F550A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DD62E2B-AAB4-F85D-6378-C1E75CF32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26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050EED9-3D17-3E90-A7BB-643EF7FE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6453AC5-AD2C-8D08-3737-DB2517A72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58D484C-5C42-33DF-58BD-975C2AF7F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6"/>
            <a:ext cx="12212435" cy="684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11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9A46BF9-E331-C541-6A0F-555545606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A2789A5-5F33-E6A2-C85E-08F4FC057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92E3431-4D21-DBA9-8BB9-C5A5F6FD7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74"/>
            <a:ext cx="12234920" cy="683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96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19539E3-FC71-7813-7503-67A8475C9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5962AD0-D6D0-0EAB-1006-8FCDF67A6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9C1BB6D-ECAE-A574-8333-60AB14C76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6"/>
            <a:ext cx="12212435" cy="684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21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78F7B79-83EE-B8B0-3167-944D85976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E4A9E40-836B-2D88-5680-B66EE5F5B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AC6C3CF-226C-4397-92C4-82C67AB14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94"/>
            <a:ext cx="12244348" cy="682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81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7211ECD-1176-0923-324D-23D464F5A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B94E9A9-8CC9-1042-938C-6005A11BC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FDB0DDC-7B50-FAE9-A158-7C91D92EF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0" y="0"/>
            <a:ext cx="122091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23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E670EEB-C06C-F117-DC4F-C1ACA79A6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C19BCB6-B9AF-5F38-F394-D8BC6EC0A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E391C28-AC8A-1FEC-6D70-730FBC670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920" y="0"/>
            <a:ext cx="12277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94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743CB7D-99C5-BF40-DCCD-D725D79C9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23C8026-1EE2-77BE-9202-5EB9BAC66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0A23948-63ED-453A-2D72-2AA50C511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768"/>
            <a:ext cx="12218367" cy="684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04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E4A814-63EC-40EF-CB98-8DEF96E07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1E04F74-42EB-0C4A-1CC1-5DB371120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2BDF18F-DE3A-F0EE-68F2-862C9AF90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370" y="0"/>
            <a:ext cx="12274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0822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</Words>
  <Application>Microsoft Office PowerPoint</Application>
  <PresentationFormat>شاشة عريضة</PresentationFormat>
  <Paragraphs>2</Paragraphs>
  <Slides>29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4" baseType="lpstr">
      <vt:lpstr>Aharoni</vt:lpstr>
      <vt:lpstr>Arial</vt:lpstr>
      <vt:lpstr>Calibri</vt:lpstr>
      <vt:lpstr>Calibri Light</vt:lpstr>
      <vt:lpstr>نسق Office</vt:lpstr>
      <vt:lpstr>Wilson disease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Hythame El malahi</dc:creator>
  <cp:lastModifiedBy>Hythame El malahi</cp:lastModifiedBy>
  <cp:revision>3</cp:revision>
  <dcterms:created xsi:type="dcterms:W3CDTF">2023-08-05T16:05:53Z</dcterms:created>
  <dcterms:modified xsi:type="dcterms:W3CDTF">2023-08-05T20:57:53Z</dcterms:modified>
</cp:coreProperties>
</file>