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168.xml"/>
  <Override ContentType="application/vnd.openxmlformats-officedocument.presentationml.notesSlide+xml" PartName="/ppt/notesSlides/notesSlide222.xml"/>
  <Override ContentType="application/vnd.openxmlformats-officedocument.presentationml.notesSlide+xml" PartName="/ppt/notesSlides/notesSlide257.xml"/>
  <Override ContentType="application/vnd.openxmlformats-officedocument.presentationml.notesSlide+xml" PartName="/ppt/notesSlides/notesSlide265.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249.xml"/>
  <Override ContentType="application/vnd.openxmlformats-officedocument.presentationml.notesSlide+xml" PartName="/ppt/notesSlides/notesSlide206.xml"/>
  <Override ContentType="application/vnd.openxmlformats-officedocument.presentationml.notesSlide+xml" PartName="/ppt/notesSlides/notesSlide230.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76.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16.xml"/>
  <Override ContentType="application/vnd.openxmlformats-officedocument.presentationml.notesSlide+xml" PartName="/ppt/notesSlides/notesSlide214.xml"/>
  <Override ContentType="application/vnd.openxmlformats-officedocument.presentationml.notesSlide+xml" PartName="/ppt/notesSlides/notesSlide1.xml"/>
  <Override ContentType="application/vnd.openxmlformats-officedocument.presentationml.notesSlide+xml" PartName="/ppt/notesSlides/notesSlide196.xml"/>
  <Override ContentType="application/vnd.openxmlformats-officedocument.presentationml.notesSlide+xml" PartName="/ppt/notesSlides/notesSlide250.xml"/>
  <Override ContentType="application/vnd.openxmlformats-officedocument.presentationml.notesSlide+xml" PartName="/ppt/notesSlides/notesSlide105.xml"/>
  <Override ContentType="application/vnd.openxmlformats-officedocument.presentationml.notesSlide+xml" PartName="/ppt/notesSlides/notesSlide148.xml"/>
  <Override ContentType="application/vnd.openxmlformats-officedocument.presentationml.notesSlide+xml" PartName="/ppt/notesSlides/notesSlide202.xml"/>
  <Override ContentType="application/vnd.openxmlformats-officedocument.presentationml.notesSlide+xml" PartName="/ppt/notesSlides/notesSlide39.xml"/>
  <Override ContentType="application/vnd.openxmlformats-officedocument.presentationml.notesSlide+xml" PartName="/ppt/notesSlides/notesSlide137.xml"/>
  <Override ContentType="application/vnd.openxmlformats-officedocument.presentationml.notesSlide+xml" PartName="/ppt/notesSlides/notesSlide87.xml"/>
  <Override ContentType="application/vnd.openxmlformats-officedocument.presentationml.notesSlide+xml" PartName="/ppt/notesSlides/notesSlide44.xml"/>
  <Override ContentType="application/vnd.openxmlformats-officedocument.presentationml.notesSlide+xml" PartName="/ppt/notesSlides/notesSlide234.xml"/>
  <Override ContentType="application/vnd.openxmlformats-officedocument.presentationml.notesSlide+xml" PartName="/ppt/notesSlides/notesSlide141.xml"/>
  <Override ContentType="application/vnd.openxmlformats-officedocument.presentationml.notesSlide+xml" PartName="/ppt/notesSlides/notesSlide153.xml"/>
  <Override ContentType="application/vnd.openxmlformats-officedocument.presentationml.notesSlide+xml" PartName="/ppt/notesSlides/notesSlide110.xml"/>
  <Override ContentType="application/vnd.openxmlformats-officedocument.presentationml.notesSlide+xml" PartName="/ppt/notesSlides/notesSlide184.xml"/>
  <Override ContentType="application/vnd.openxmlformats-officedocument.presentationml.notesSlide+xml" PartName="/ppt/notesSlides/notesSlide75.xml"/>
  <Override ContentType="application/vnd.openxmlformats-officedocument.presentationml.notesSlide+xml" PartName="/ppt/notesSlides/notesSlide229.xml"/>
  <Override ContentType="application/vnd.openxmlformats-officedocument.presentationml.notesSlide+xml" PartName="/ppt/notesSlides/notesSlide180.xml"/>
  <Override ContentType="application/vnd.openxmlformats-officedocument.presentationml.notesSlide+xml" PartName="/ppt/notesSlides/notesSlide172.xml"/>
  <Override ContentType="application/vnd.openxmlformats-officedocument.presentationml.notesSlide+xml" PartName="/ppt/notesSlides/notesSlide261.xml"/>
  <Override ContentType="application/vnd.openxmlformats-officedocument.presentationml.notesSlide+xml" PartName="/ppt/notesSlides/notesSlide9.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21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253.xml"/>
  <Override ContentType="application/vnd.openxmlformats-officedocument.presentationml.notesSlide+xml" PartName="/ppt/notesSlides/notesSlide144.xml"/>
  <Override ContentType="application/vnd.openxmlformats-officedocument.presentationml.notesSlide+xml" PartName="/ppt/notesSlides/notesSlide48.xml"/>
  <Override ContentType="application/vnd.openxmlformats-officedocument.presentationml.notesSlide+xml" PartName="/ppt/notesSlides/notesSlide238.xml"/>
  <Override ContentType="application/vnd.openxmlformats-officedocument.presentationml.notesSlide+xml" PartName="/ppt/notesSlides/notesSlide15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52.xml"/>
  <Override ContentType="application/vnd.openxmlformats-officedocument.presentationml.notesSlide+xml" PartName="/ppt/notesSlides/notesSlide35.xml"/>
  <Override ContentType="application/vnd.openxmlformats-officedocument.presentationml.notesSlide+xml" PartName="/ppt/notesSlides/notesSlide161.xml"/>
  <Override ContentType="application/vnd.openxmlformats-officedocument.presentationml.notesSlide+xml" PartName="/ppt/notesSlides/notesSlide5.xml"/>
  <Override ContentType="application/vnd.openxmlformats-officedocument.presentationml.notesSlide+xml" PartName="/ppt/notesSlides/notesSlide187.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225.xml"/>
  <Override ContentType="application/vnd.openxmlformats-officedocument.presentationml.notesSlide+xml" PartName="/ppt/notesSlides/notesSlide242.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24.xml"/>
  <Override ContentType="application/vnd.openxmlformats-officedocument.presentationml.notesSlide+xml" PartName="/ppt/notesSlides/notesSlide256.xml"/>
  <Override ContentType="application/vnd.openxmlformats-officedocument.presentationml.notesSlide+xml" PartName="/ppt/notesSlides/notesSlide213.xml"/>
  <Override ContentType="application/vnd.openxmlformats-officedocument.presentationml.notesSlide+xml" PartName="/ppt/notesSlides/notesSlide223.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177.xml"/>
  <Override ContentType="application/vnd.openxmlformats-officedocument.presentationml.notesSlide+xml" PartName="/ppt/notesSlides/notesSlide231.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266.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03.xml"/>
  <Override ContentType="application/vnd.openxmlformats-officedocument.presentationml.notesSlide+xml" PartName="/ppt/notesSlides/notesSlide13.xml"/>
  <Override ContentType="application/vnd.openxmlformats-officedocument.presentationml.notesSlide+xml" PartName="/ppt/notesSlides/notesSlide24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52.xml"/>
  <Override ContentType="application/vnd.openxmlformats-officedocument.presentationml.notesSlide+xml" PartName="/ppt/notesSlides/notesSlide195.xml"/>
  <Override ContentType="application/vnd.openxmlformats-officedocument.presentationml.notesSlide+xml" PartName="/ppt/notesSlides/notesSlide183.xml"/>
  <Override ContentType="application/vnd.openxmlformats-officedocument.presentationml.notesSlide+xml" PartName="/ppt/notesSlides/notesSlide217.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167.xml"/>
  <Override ContentType="application/vnd.openxmlformats-officedocument.presentationml.notesSlide+xml" PartName="/ppt/notesSlides/notesSlide140.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51.xml"/>
  <Override ContentType="application/vnd.openxmlformats-officedocument.presentationml.notesSlide+xml" PartName="/ppt/notesSlides/notesSlide149.xml"/>
  <Override ContentType="application/vnd.openxmlformats-officedocument.presentationml.notesSlide+xml" PartName="/ppt/notesSlides/notesSlide252.xml"/>
  <Override ContentType="application/vnd.openxmlformats-officedocument.presentationml.notesSlide+xml" PartName="/ppt/notesSlides/notesSlide62.xml"/>
  <Override ContentType="application/vnd.openxmlformats-officedocument.presentationml.notesSlide+xml" PartName="/ppt/notesSlides/notesSlide235.xml"/>
  <Override ContentType="application/vnd.openxmlformats-officedocument.presentationml.notesSlide+xml" PartName="/ppt/notesSlides/notesSlide45.xml"/>
  <Override ContentType="application/vnd.openxmlformats-officedocument.presentationml.notesSlide+xml" PartName="/ppt/notesSlides/notesSlide28.xml"/>
  <Override ContentType="application/vnd.openxmlformats-officedocument.presentationml.notesSlide+xml" PartName="/ppt/notesSlides/notesSlide139.xml"/>
  <Override ContentType="application/vnd.openxmlformats-officedocument.presentationml.notesSlide+xml" PartName="/ppt/notesSlides/notesSlide228.xml"/>
  <Override ContentType="application/vnd.openxmlformats-officedocument.presentationml.notesSlide+xml" PartName="/ppt/notesSlides/notesSlide55.xml"/>
  <Override ContentType="application/vnd.openxmlformats-officedocument.presentationml.notesSlide+xml" PartName="/ppt/notesSlides/notesSlide156.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199.xml"/>
  <Override ContentType="application/vnd.openxmlformats-officedocument.presentationml.notesSlide+xml" PartName="/ppt/notesSlides/notesSlide245.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90.xml"/>
  <Override ContentType="application/vnd.openxmlformats-officedocument.presentationml.notesSlide+xml" PartName="/ppt/notesSlides/notesSlide218.xml"/>
  <Override ContentType="application/vnd.openxmlformats-officedocument.presentationml.notesSlide+xml" PartName="/ppt/notesSlides/notesSlide262.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173.xml"/>
  <Override ContentType="application/vnd.openxmlformats-officedocument.presentationml.notesSlide+xml" PartName="/ppt/notesSlides/notesSlide128.xml"/>
  <Override ContentType="application/vnd.openxmlformats-officedocument.presentationml.notesSlide+xml" PartName="/ppt/notesSlides/notesSlide267.xml"/>
  <Override ContentType="application/vnd.openxmlformats-officedocument.presentationml.notesSlide+xml" PartName="/ppt/notesSlides/notesSlide224.xml"/>
  <Override ContentType="application/vnd.openxmlformats-officedocument.presentationml.notesSlide+xml" PartName="/ppt/notesSlides/notesSlide241.xml"/>
  <Override ContentType="application/vnd.openxmlformats-officedocument.presentationml.notesSlide+xml" PartName="/ppt/notesSlides/notesSlide162.xml"/>
  <Override ContentType="application/vnd.openxmlformats-officedocument.presentationml.notesSlide+xml" PartName="/ppt/notesSlides/notesSlide49.xml"/>
  <Override ContentType="application/vnd.openxmlformats-officedocument.presentationml.notesSlide+xml" PartName="/ppt/notesSlides/notesSlide145.xml"/>
  <Override ContentType="application/vnd.openxmlformats-officedocument.presentationml.notesSlide+xml" PartName="/ppt/notesSlides/notesSlide207.xml"/>
  <Override ContentType="application/vnd.openxmlformats-officedocument.presentationml.notesSlide+xml" PartName="/ppt/notesSlides/notesSlide102.xml"/>
  <Override ContentType="application/vnd.openxmlformats-officedocument.presentationml.notesSlide+xml" PartName="/ppt/notesSlides/notesSlide8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88.xml"/>
  <Override ContentType="application/vnd.openxmlformats-officedocument.presentationml.notesSlide+xml" PartName="/ppt/notesSlides/notesSlide3.xml"/>
  <Override ContentType="application/vnd.openxmlformats-officedocument.presentationml.notesSlide+xml" PartName="/ppt/notesSlides/notesSlide50.xml"/>
  <Override ContentType="application/vnd.openxmlformats-officedocument.presentationml.notesSlide+xml" PartName="/ppt/notesSlides/notesSlide239.xml"/>
  <Override ContentType="application/vnd.openxmlformats-officedocument.presentationml.notesSlide+xml" PartName="/ppt/notesSlides/notesSlide240.xml"/>
  <Override ContentType="application/vnd.openxmlformats-officedocument.presentationml.notesSlide+xml" PartName="/ppt/notesSlides/notesSlide107.xml"/>
  <Override ContentType="application/vnd.openxmlformats-officedocument.presentationml.notesSlide+xml" PartName="/ppt/notesSlides/notesSlide186.xml"/>
  <Override ContentType="application/vnd.openxmlformats-officedocument.presentationml.notesSlide+xml" PartName="/ppt/notesSlides/notesSlide143.xml"/>
  <Override ContentType="application/vnd.openxmlformats-officedocument.presentationml.notesSlide+xml" PartName="/ppt/notesSlides/notesSlide151.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232.xml"/>
  <Override ContentType="application/vnd.openxmlformats-officedocument.presentationml.notesSlide+xml" PartName="/ppt/notesSlides/notesSlide85.xml"/>
  <Override ContentType="application/vnd.openxmlformats-officedocument.presentationml.notesSlide+xml" PartName="/ppt/notesSlides/notesSlide194.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263.xml"/>
  <Override ContentType="application/vnd.openxmlformats-officedocument.presentationml.notesSlide+xml" PartName="/ppt/notesSlides/notesSlide259.xml"/>
  <Override ContentType="application/vnd.openxmlformats-officedocument.presentationml.notesSlide+xml" PartName="/ppt/notesSlides/notesSlide81.xml"/>
  <Override ContentType="application/vnd.openxmlformats-officedocument.presentationml.notesSlide+xml" PartName="/ppt/notesSlides/notesSlide166.xml"/>
  <Override ContentType="application/vnd.openxmlformats-officedocument.presentationml.notesSlide+xml" PartName="/ppt/notesSlides/notesSlide182.xml"/>
  <Override ContentType="application/vnd.openxmlformats-officedocument.presentationml.notesSlide+xml" PartName="/ppt/notesSlides/notesSlide30.xml"/>
  <Override ContentType="application/vnd.openxmlformats-officedocument.presentationml.notesSlide+xml" PartName="/ppt/notesSlides/notesSlide220.xml"/>
  <Override ContentType="application/vnd.openxmlformats-officedocument.presentationml.notesSlide+xml" PartName="/ppt/notesSlides/notesSlide69.xml"/>
  <Override ContentType="application/vnd.openxmlformats-officedocument.presentationml.notesSlide+xml" PartName="/ppt/notesSlides/notesSlide178.xml"/>
  <Override ContentType="application/vnd.openxmlformats-officedocument.presentationml.notesSlide+xml" PartName="/ppt/notesSlides/notesSlide26.xml"/>
  <Override ContentType="application/vnd.openxmlformats-officedocument.presentationml.notesSlide+xml" PartName="/ppt/notesSlides/notesSlide135.xml"/>
  <Override ContentType="application/vnd.openxmlformats-officedocument.presentationml.notesSlide+xml" PartName="/ppt/notesSlides/notesSlide93.xml"/>
  <Override ContentType="application/vnd.openxmlformats-officedocument.presentationml.notesSlide+xml" PartName="/ppt/notesSlides/notesSlide204.xml"/>
  <Override ContentType="application/vnd.openxmlformats-officedocument.presentationml.notesSlide+xml" PartName="/ppt/notesSlides/notesSlide247.xml"/>
  <Override ContentType="application/vnd.openxmlformats-officedocument.presentationml.notesSlide+xml" PartName="/ppt/notesSlides/notesSlide57.xml"/>
  <Override ContentType="application/vnd.openxmlformats-officedocument.presentationml.notesSlide+xml" PartName="/ppt/notesSlides/notesSlide123.xml"/>
  <Override ContentType="application/vnd.openxmlformats-officedocument.presentationml.notesSlide+xml" PartName="/ppt/notesSlides/notesSlide171.xml"/>
  <Override ContentType="application/vnd.openxmlformats-officedocument.presentationml.notesSlide+xml" PartName="/ppt/notesSlides/notesSlide14.xml"/>
  <Override ContentType="application/vnd.openxmlformats-officedocument.presentationml.notesSlide+xml" PartName="/ppt/notesSlides/notesSlide216.xml"/>
  <Override ContentType="application/vnd.openxmlformats-officedocument.presentationml.notesSlide+xml" PartName="/ppt/notesSlides/notesSlide227.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163.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98.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155.xml"/>
  <Override ContentType="application/vnd.openxmlformats-officedocument.presentationml.notesSlide+xml" PartName="/ppt/notesSlides/notesSlide189.xml"/>
  <Override ContentType="application/vnd.openxmlformats-officedocument.presentationml.notesSlide+xml" PartName="/ppt/notesSlides/notesSlide46.xml"/>
  <Override ContentType="application/vnd.openxmlformats-officedocument.presentationml.notesSlide+xml" PartName="/ppt/notesSlides/notesSlide89.xml"/>
  <Override ContentType="application/vnd.openxmlformats-officedocument.presentationml.notesSlide+xml" PartName="/ppt/notesSlides/notesSlide146.xml"/>
  <Override ContentType="application/vnd.openxmlformats-officedocument.presentationml.notesSlide+xml" PartName="/ppt/notesSlides/notesSlide219.xml"/>
  <Override ContentType="application/vnd.openxmlformats-officedocument.presentationml.notesSlide+xml" PartName="/ppt/notesSlides/notesSlide11.xml"/>
  <Override ContentType="application/vnd.openxmlformats-officedocument.presentationml.notesSlide+xml" PartName="/ppt/notesSlides/notesSlide120.xml"/>
  <Override ContentType="application/vnd.openxmlformats-officedocument.presentationml.notesSlide+xml" PartName="/ppt/notesSlides/notesSlide236.xml"/>
  <Override ContentType="application/vnd.openxmlformats-officedocument.presentationml.notesSlide+xml" PartName="/ppt/notesSlides/notesSlide244.xml"/>
  <Override ContentType="application/vnd.openxmlformats-officedocument.presentationml.notesSlide+xml" PartName="/ppt/notesSlides/notesSlide201.xml"/>
  <Override ContentType="application/vnd.openxmlformats-officedocument.presentationml.notesSlide+xml" PartName="/ppt/notesSlides/notesSlide1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91.xml"/>
  <Override ContentType="application/vnd.openxmlformats-officedocument.presentationml.notesSlide+xml" PartName="/ppt/notesSlides/notesSlide20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65.xml"/>
  <Override ContentType="application/vnd.openxmlformats-officedocument.presentationml.notesSlide+xml" PartName="/ppt/notesSlides/notesSlide174.xml"/>
  <Override ContentType="application/vnd.openxmlformats-officedocument.presentationml.notesSlide+xml" PartName="/ppt/notesSlides/notesSlide255.xml"/>
  <Override ContentType="application/vnd.openxmlformats-officedocument.presentationml.notesSlide+xml" PartName="/ppt/notesSlides/notesSlide212.xml"/>
  <Override ContentType="application/vnd.openxmlformats-officedocument.presentationml.notesSlide+xml" PartName="/ppt/notesSlides/notesSlide92.xml"/>
  <Override ContentType="application/vnd.openxmlformats-officedocument.presentationml.notesSlide+xml" PartName="/ppt/notesSlides/notesSlide193.xml"/>
  <Override ContentType="application/vnd.openxmlformats-officedocument.presentationml.notesSlide+xml" PartName="/ppt/notesSlides/notesSlide150.xml"/>
  <Override ContentType="application/vnd.openxmlformats-officedocument.presentationml.notesSlide+xml" PartName="/ppt/notesSlides/notesSlide142.xml"/>
  <Override ContentType="application/vnd.openxmlformats-officedocument.presentationml.notesSlide+xml" PartName="/ppt/notesSlides/notesSlide248.xml"/>
  <Override ContentType="application/vnd.openxmlformats-officedocument.presentationml.notesSlide+xml" PartName="/ppt/notesSlides/notesSlide116.xml"/>
  <Override ContentType="application/vnd.openxmlformats-officedocument.presentationml.notesSlide+xml" PartName="/ppt/notesSlides/notesSlide15.xml"/>
  <Override ContentType="application/vnd.openxmlformats-officedocument.presentationml.notesSlide+xml" PartName="/ppt/notesSlides/notesSlide159.xml"/>
  <Override ContentType="application/vnd.openxmlformats-officedocument.presentationml.notesSlide+xml" PartName="/ppt/notesSlides/notesSlide185.xml"/>
  <Override ContentType="application/vnd.openxmlformats-officedocument.presentationml.notesSlide+xml" PartName="/ppt/notesSlides/notesSlide215.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258.xml"/>
  <Override ContentType="application/vnd.openxmlformats-officedocument.presentationml.notesSlide+xml" PartName="/ppt/notesSlides/notesSlide169.xml"/>
  <Override ContentType="application/vnd.openxmlformats-officedocument.presentationml.notesSlide+xml" PartName="/ppt/notesSlides/notesSlide205.xml"/>
  <Override ContentType="application/vnd.openxmlformats-officedocument.presentationml.notesSlide+xml" PartName="/ppt/notesSlides/notesSlide108.xml"/>
  <Override ContentType="application/vnd.openxmlformats-officedocument.presentationml.notesSlide+xml" PartName="/ppt/notesSlides/notesSlide25.xml"/>
  <Override ContentType="application/vnd.openxmlformats-officedocument.presentationml.notesSlide+xml" PartName="/ppt/notesSlides/notesSlide160.xml"/>
  <Override ContentType="application/vnd.openxmlformats-officedocument.presentationml.notesSlide+xml" PartName="/ppt/notesSlides/notesSlide43.xml"/>
  <Override ContentType="application/vnd.openxmlformats-officedocument.presentationml.notesSlide+xml" PartName="/ppt/notesSlides/notesSlide86.xml"/>
  <Override ContentType="application/vnd.openxmlformats-officedocument.presentationml.notesSlide+xml" PartName="/ppt/notesSlides/notesSlide179.xml"/>
  <Override ContentType="application/vnd.openxmlformats-officedocument.presentationml.notesSlide+xml" PartName="/ppt/notesSlides/notesSlide233.xml"/>
  <Override ContentType="application/vnd.openxmlformats-officedocument.presentationml.notesSlide+xml" PartName="/ppt/notesSlides/notesSlide165.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264.xml"/>
  <Override ContentType="application/vnd.openxmlformats-officedocument.presentationml.notesSlide+xml" PartName="/ppt/notesSlides/notesSlide74.xml"/>
  <Override ContentType="application/vnd.openxmlformats-officedocument.presentationml.notesSlide+xml" PartName="/ppt/notesSlides/notesSlide170.xml"/>
  <Override ContentType="application/vnd.openxmlformats-officedocument.presentationml.notesSlide+xml" PartName="/ppt/notesSlides/notesSlide197.xml"/>
  <Override ContentType="application/vnd.openxmlformats-officedocument.presentationml.notesSlide+xml" PartName="/ppt/notesSlides/notesSlide221.xml"/>
  <Override ContentType="application/vnd.openxmlformats-officedocument.presentationml.notesSlide+xml" PartName="/ppt/notesSlides/notesSlide58.xml"/>
  <Override ContentType="application/vnd.openxmlformats-officedocument.presentationml.notesSlide+xml" PartName="/ppt/notesSlides/notesSlide154.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260.xml"/>
  <Override ContentType="application/vnd.openxmlformats-officedocument.presentationml.notesSlide+xml" PartName="/ppt/notesSlides/notesSlide70.xml"/>
  <Override ContentType="application/vnd.openxmlformats-officedocument.presentationml.notesSlide+xml" PartName="/ppt/notesSlides/notesSlide243.xml"/>
  <Override ContentType="application/vnd.openxmlformats-officedocument.presentationml.notesSlide+xml" PartName="/ppt/notesSlides/notesSlide111.xml"/>
  <Override ContentType="application/vnd.openxmlformats-officedocument.presentationml.notesSlide+xml" PartName="/ppt/notesSlides/notesSlide226.xml"/>
  <Override ContentType="application/vnd.openxmlformats-officedocument.presentationml.notesSlide+xml" PartName="/ppt/notesSlides/notesSlide200.xml"/>
  <Override ContentType="application/vnd.openxmlformats-officedocument.presentationml.notesSlide+xml" PartName="/ppt/notesSlides/notesSlide181.xml"/>
  <Override ContentType="application/vnd.openxmlformats-officedocument.presentationml.notesSlide+xml" PartName="/ppt/notesSlides/notesSlide47.xml"/>
  <Override ContentType="application/vnd.openxmlformats-officedocument.presentationml.notesSlide+xml" PartName="/ppt/notesSlides/notesSlide209.xml"/>
  <Override ContentType="application/vnd.openxmlformats-officedocument.presentationml.notesSlide+xml" PartName="/ppt/notesSlides/notesSlide104.xml"/>
  <Override ContentType="application/vnd.openxmlformats-officedocument.presentationml.notesSlide+xml" PartName="/ppt/notesSlides/notesSlide147.xml"/>
  <Override ContentType="application/vnd.openxmlformats-officedocument.presentationml.notesSlide+xml" PartName="/ppt/notesSlides/notesSlide21.xml"/>
  <Override ContentType="application/vnd.openxmlformats-officedocument.presentationml.notesSlide+xml" PartName="/ppt/notesSlides/notesSlide164.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237.xml"/>
  <Override ContentType="application/vnd.openxmlformats-officedocument.presentationml.notesSlide+xml" PartName="/ppt/notesSlides/notesSlide211.xml"/>
  <Override ContentType="application/vnd.openxmlformats-officedocument.presentationml.notesSlide+xml" PartName="/ppt/notesSlides/notesSlide254.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96.xml"/>
  <Override ContentType="application/vnd.openxmlformats-officedocument.presentationml.notesSlide+xml" PartName="/ppt/notesSlides/notesSlide192.xml"/>
  <Override ContentType="application/vnd.openxmlformats-officedocument.presentationml.notesSlide+xml" PartName="/ppt/notesSlides/notesSlide19.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158.xml"/>
  <Override ContentType="application/vnd.openxmlformats-officedocument.presentationml.notesSlide+xml" PartName="/ppt/notesSlides/notesSlide175.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1.xml"/>
  <Override ContentType="application/vnd.openxmlformats-officedocument.presentationml.slide+xml" PartName="/ppt/slides/slide164.xml"/>
  <Override ContentType="application/vnd.openxmlformats-officedocument.presentationml.slide+xml" PartName="/ppt/slides/slide253.xml"/>
  <Override ContentType="application/vnd.openxmlformats-officedocument.presentationml.slide+xml" PartName="/ppt/slides/slide43.xml"/>
  <Override ContentType="application/vnd.openxmlformats-officedocument.presentationml.slide+xml" PartName="/ppt/slides/slide199.xml"/>
  <Override ContentType="application/vnd.openxmlformats-officedocument.presentationml.slide+xml" PartName="/ppt/slides/slide210.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202.xml"/>
  <Override ContentType="application/vnd.openxmlformats-officedocument.presentationml.slide+xml" PartName="/ppt/slides/slide105.xml"/>
  <Override ContentType="application/vnd.openxmlformats-officedocument.presentationml.slide+xml" PartName="/ppt/slides/slide148.xml"/>
  <Override ContentType="application/vnd.openxmlformats-officedocument.presentationml.slide+xml" PartName="/ppt/slides/slide172.xml"/>
  <Override ContentType="application/vnd.openxmlformats-officedocument.presentationml.slide+xml" PartName="/ppt/slides/slide19.xml"/>
  <Override ContentType="application/vnd.openxmlformats-officedocument.presentationml.slide+xml" PartName="/ppt/slides/slide5.xml"/>
  <Override ContentType="application/vnd.openxmlformats-officedocument.presentationml.slide+xml" PartName="/ppt/slides/slide237.xml"/>
  <Override ContentType="application/vnd.openxmlformats-officedocument.presentationml.slide+xml" PartName="/ppt/slides/slide261.xml"/>
  <Override ContentType="application/vnd.openxmlformats-officedocument.presentationml.slide+xml" PartName="/ppt/slides/slide51.xml"/>
  <Override ContentType="application/vnd.openxmlformats-officedocument.presentationml.slide+xml" PartName="/ppt/slides/slide245.xml"/>
  <Override ContentType="application/vnd.openxmlformats-officedocument.presentationml.slide+xml" PartName="/ppt/slides/slide113.xml"/>
  <Override ContentType="application/vnd.openxmlformats-officedocument.presentationml.slide+xml" PartName="/ppt/slides/slide94.xml"/>
  <Override ContentType="application/vnd.openxmlformats-officedocument.presentationml.slide+xml" PartName="/ppt/slides/slide156.xml"/>
  <Override ContentType="application/vnd.openxmlformats-officedocument.presentationml.slide+xml" PartName="/ppt/slides/slide217.xml"/>
  <Override ContentType="application/vnd.openxmlformats-officedocument.presentationml.slide+xml" PartName="/ppt/slides/slide71.xml"/>
  <Override ContentType="application/vnd.openxmlformats-officedocument.presentationml.slide+xml" PartName="/ppt/slides/slide179.xml"/>
  <Override ContentType="application/vnd.openxmlformats-officedocument.presentationml.slide+xml" PartName="/ppt/slides/slide233.xml"/>
  <Override ContentType="application/vnd.openxmlformats-officedocument.presentationml.slide+xml" PartName="/ppt/slides/slide66.xml"/>
  <Override ContentType="application/vnd.openxmlformats-officedocument.presentationml.slide+xml" PartName="/ppt/slides/slide265.xml"/>
  <Override ContentType="application/vnd.openxmlformats-officedocument.presentationml.slide+xml" PartName="/ppt/slides/slide23.xml"/>
  <Override ContentType="application/vnd.openxmlformats-officedocument.presentationml.slide+xml" PartName="/ppt/slides/slide229.xml"/>
  <Override ContentType="application/vnd.openxmlformats-officedocument.presentationml.slide+xml" PartName="/ppt/slides/slide136.xml"/>
  <Override ContentType="application/vnd.openxmlformats-officedocument.presentationml.slide+xml" PartName="/ppt/slides/slide184.xml"/>
  <Override ContentType="application/vnd.openxmlformats-officedocument.presentationml.slide+xml" PartName="/ppt/slides/slide141.xml"/>
  <Override ContentType="application/vnd.openxmlformats-officedocument.presentationml.slide+xml" PartName="/ppt/slides/slide82.xml"/>
  <Override ContentType="application/vnd.openxmlformats-officedocument.presentationml.slide+xml" PartName="/ppt/slides/slide9.xml"/>
  <Override ContentType="application/vnd.openxmlformats-officedocument.presentationml.slide+xml" PartName="/ppt/slides/slide16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187.xml"/>
  <Override ContentType="application/vnd.openxmlformats-officedocument.presentationml.slide+xml" PartName="/ppt/slides/slide98.xml"/>
  <Override ContentType="application/vnd.openxmlformats-officedocument.presentationml.slide+xml" PartName="/ppt/slides/slide152.xml"/>
  <Override ContentType="application/vnd.openxmlformats-officedocument.presentationml.slide+xml" PartName="/ppt/slides/slide125.xml"/>
  <Override ContentType="application/vnd.openxmlformats-officedocument.presentationml.slide+xml" PartName="/ppt/slides/slide257.xml"/>
  <Override ContentType="application/vnd.openxmlformats-officedocument.presentationml.slide+xml" PartName="/ppt/slides/slide20.xml"/>
  <Override ContentType="application/vnd.openxmlformats-officedocument.presentationml.slide+xml" PartName="/ppt/slides/slide161.xml"/>
  <Override ContentType="application/vnd.openxmlformats-officedocument.presentationml.slide+xml" PartName="/ppt/slides/slide214.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206.xml"/>
  <Override ContentType="application/vnd.openxmlformats-officedocument.presentationml.slide+xml" PartName="/ppt/slides/slide55.xml"/>
  <Override ContentType="application/vnd.openxmlformats-officedocument.presentationml.slide+xml" PartName="/ppt/slides/slide249.xml"/>
  <Override ContentType="application/vnd.openxmlformats-officedocument.presentationml.slide+xml" PartName="/ppt/slides/slide195.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242.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59.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144.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176.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225.xml"/>
  <Override ContentType="application/vnd.openxmlformats-officedocument.presentationml.slide+xml" PartName="/ppt/slides/slide180.xml"/>
  <Override ContentType="application/vnd.openxmlformats-officedocument.presentationml.slide+xml" PartName="/ppt/slides/slide18.xml"/>
  <Override ContentType="application/vnd.openxmlformats-officedocument.presentationml.slide+xml" PartName="/ppt/slides/slide201.xml"/>
  <Override ContentType="application/vnd.openxmlformats-officedocument.presentationml.slide+xml" PartName="/ppt/slides/slide244.xml"/>
  <Override ContentType="application/vnd.openxmlformats-officedocument.presentationml.slide+xml" PartName="/ppt/slides/slide52.xml"/>
  <Override ContentType="application/vnd.openxmlformats-officedocument.presentationml.slide+xml" PartName="/ppt/slides/slide95.xml"/>
  <Override ContentType="application/vnd.openxmlformats-officedocument.presentationml.slide+xml" PartName="/ppt/slides/slide181.xml"/>
  <Override ContentType="application/vnd.openxmlformats-officedocument.presentationml.slide+xml" PartName="/ppt/slides/slide157.xml"/>
  <Override ContentType="application/vnd.openxmlformats-officedocument.presentationml.slide+xml" PartName="/ppt/slides/slide211.xml"/>
  <Override ContentType="application/vnd.openxmlformats-officedocument.presentationml.slide+xml" PartName="/ppt/slides/slide77.xml"/>
  <Override ContentType="application/vnd.openxmlformats-officedocument.presentationml.slide+xml" PartName="/ppt/slides/slide165.xml"/>
  <Override ContentType="application/vnd.openxmlformats-officedocument.presentationml.slide+xml" PartName="/ppt/slides/slide34.xml"/>
  <Override ContentType="application/vnd.openxmlformats-officedocument.presentationml.slide+xml" PartName="/ppt/slides/slide254.xml"/>
  <Override ContentType="application/vnd.openxmlformats-officedocument.presentationml.slide+xml" PartName="/ppt/slides/slide122.xml"/>
  <Override ContentType="application/vnd.openxmlformats-officedocument.presentationml.slide+xml" PartName="/ppt/slides/slide147.xml"/>
  <Override ContentType="application/vnd.openxmlformats-officedocument.presentationml.slide+xml" PartName="/ppt/slides/slide191.xml"/>
  <Override ContentType="application/vnd.openxmlformats-officedocument.presentationml.slide+xml" PartName="/ppt/slides/slide23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250.xml"/>
  <Override ContentType="application/vnd.openxmlformats-officedocument.presentationml.slide+xml" PartName="/ppt/slides/slide153.xml"/>
  <Override ContentType="application/vnd.openxmlformats-officedocument.presentationml.slide+xml" PartName="/ppt/slides/slide248.xml"/>
  <Override ContentType="application/vnd.openxmlformats-officedocument.presentationml.slide+xml" PartName="/ppt/slides/slide67.xml"/>
  <Override ContentType="application/vnd.openxmlformats-officedocument.presentationml.slide+xml" PartName="/ppt/slides/slide196.xml"/>
  <Override ContentType="application/vnd.openxmlformats-officedocument.presentationml.slide+xml" PartName="/ppt/slides/slide171.xml"/>
  <Override ContentType="application/vnd.openxmlformats-officedocument.presentationml.slide+xml" PartName="/ppt/slides/slide259.xml"/>
  <Override ContentType="application/vnd.openxmlformats-officedocument.presentationml.slide+xml" PartName="/ppt/slides/slide49.xml"/>
  <Override ContentType="application/vnd.openxmlformats-officedocument.presentationml.slide+xml" PartName="/ppt/slides/slide216.xml"/>
  <Override ContentType="application/vnd.openxmlformats-officedocument.presentationml.slide+xml" PartName="/ppt/slides/slide83.xml"/>
  <Override ContentType="application/vnd.openxmlformats-officedocument.presentationml.slide+xml" PartName="/ppt/slides/slide6.xml"/>
  <Override ContentType="application/vnd.openxmlformats-officedocument.presentationml.slide+xml" PartName="/ppt/slides/slide264.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221.xml"/>
  <Override ContentType="application/vnd.openxmlformats-officedocument.presentationml.slide+xml" PartName="/ppt/slides/slide73.xml"/>
  <Override ContentType="application/vnd.openxmlformats-officedocument.presentationml.slide+xml" PartName="/ppt/slides/slide169.xml"/>
  <Override ContentType="application/vnd.openxmlformats-officedocument.presentationml.slide+xml" PartName="/ppt/slides/slide258.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86.xml"/>
  <Override ContentType="application/vnd.openxmlformats-officedocument.presentationml.slide+xml" PartName="/ppt/slides/slide215.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222.xml"/>
  <Override ContentType="application/vnd.openxmlformats-officedocument.presentationml.slide+xml" PartName="/ppt/slides/slide205.xml"/>
  <Override ContentType="application/vnd.openxmlformats-officedocument.presentationml.slide+xml" PartName="/ppt/slides/slide160.xml"/>
  <Override ContentType="application/vnd.openxmlformats-officedocument.presentationml.slide+xml" PartName="/ppt/slides/slide232.xml"/>
  <Override ContentType="application/vnd.openxmlformats-officedocument.presentationml.slide+xml" PartName="/ppt/slides/slide100.xml"/>
  <Override ContentType="application/vnd.openxmlformats-officedocument.presentationml.slide+xml" PartName="/ppt/slides/slide90.xml"/>
  <Override ContentType="application/vnd.openxmlformats-officedocument.presentationml.slide+xml" PartName="/ppt/slides/slide143.xml"/>
  <Override ContentType="application/vnd.openxmlformats-officedocument.presentationml.slide+xml" PartName="/ppt/slides/slide132.xml"/>
  <Override ContentType="application/vnd.openxmlformats-officedocument.presentationml.slide+xml" PartName="/ppt/slides/slide62.xml"/>
  <Override ContentType="application/vnd.openxmlformats-officedocument.presentationml.slide+xml" PartName="/ppt/slides/slide175.xml"/>
  <Override ContentType="application/vnd.openxmlformats-officedocument.presentationml.slide+xml" PartName="/ppt/slides/slide1.xml"/>
  <Override ContentType="application/vnd.openxmlformats-officedocument.presentationml.slide+xml" PartName="/ppt/slides/slide192.xml"/>
  <Override ContentType="application/vnd.openxmlformats-officedocument.presentationml.slide+xml" PartName="/ppt/slides/slide45.xml"/>
  <Override ContentType="application/vnd.openxmlformats-officedocument.presentationml.slide+xml" PartName="/ppt/slides/slide226.xml"/>
  <Override ContentType="application/vnd.openxmlformats-officedocument.presentationml.slide+xml" PartName="/ppt/slides/slide28.xml"/>
  <Override ContentType="application/vnd.openxmlformats-officedocument.presentationml.slide+xml" PartName="/ppt/slides/slide209.xml"/>
  <Override ContentType="application/vnd.openxmlformats-officedocument.presentationml.slide+xml" PartName="/ppt/slides/slide200.xml"/>
  <Override ContentType="application/vnd.openxmlformats-officedocument.presentationml.slide+xml" PartName="/ppt/slides/slide243.xml"/>
  <Override ContentType="application/vnd.openxmlformats-officedocument.presentationml.slide+xml" PartName="/ppt/slides/slide88.xml"/>
  <Override ContentType="application/vnd.openxmlformats-officedocument.presentationml.slide+xml" PartName="/ppt/slides/slide158.xml"/>
  <Override ContentType="application/vnd.openxmlformats-officedocument.presentationml.slide+xml" PartName="/ppt/slides/slide115.xml"/>
  <Override ContentType="application/vnd.openxmlformats-officedocument.presentationml.slide+xml" PartName="/ppt/slides/slide260.xml"/>
  <Override ContentType="application/vnd.openxmlformats-officedocument.presentationml.slide+xml" PartName="/ppt/slides/slide3.xml"/>
  <Override ContentType="application/vnd.openxmlformats-officedocument.presentationml.slide+xml" PartName="/ppt/slides/slide182.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174.xml"/>
  <Override ContentType="application/vnd.openxmlformats-officedocument.presentationml.slide+xml" PartName="/ppt/slides/slide190.xml"/>
  <Override ContentType="application/vnd.openxmlformats-officedocument.presentationml.slide+xml" PartName="/ppt/slides/slide227.xml"/>
  <Override ContentType="application/vnd.openxmlformats-officedocument.presentationml.slide+xml" PartName="/ppt/slides/slide33.xml"/>
  <Override ContentType="application/vnd.openxmlformats-officedocument.presentationml.slide+xml" PartName="/ppt/slides/slide219.xml"/>
  <Override ContentType="application/vnd.openxmlformats-officedocument.presentationml.slide+xml" PartName="/ppt/slides/slide68.xml"/>
  <Override ContentType="application/vnd.openxmlformats-officedocument.presentationml.slide+xml" PartName="/ppt/slides/slide170.xml"/>
  <Override ContentType="application/vnd.openxmlformats-officedocument.presentationml.slide+xml" PartName="/ppt/slides/slide204.xml"/>
  <Override ContentType="application/vnd.openxmlformats-officedocument.presentationml.slide+xml" PartName="/ppt/slides/slide247.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220.xml"/>
  <Override ContentType="application/vnd.openxmlformats-officedocument.presentationml.slide+xml" PartName="/ppt/slides/slide263.xml"/>
  <Override ContentType="application/vnd.openxmlformats-officedocument.presentationml.slide+xml" PartName="/ppt/slides/slide166.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235.xml"/>
  <Override ContentType="application/vnd.openxmlformats-officedocument.presentationml.slide+xml" PartName="/ppt/slides/slide154.xml"/>
  <Override ContentType="application/vnd.openxmlformats-officedocument.presentationml.slide+xml" PartName="/ppt/slides/slide197.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25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3.xml"/>
  <Override ContentType="application/vnd.openxmlformats-officedocument.presentationml.slide+xml" PartName="/ppt/slides/slide266.xml"/>
  <Override ContentType="application/vnd.openxmlformats-officedocument.presentationml.slide+xml" PartName="/ppt/slides/slide240.xml"/>
  <Override ContentType="application/vnd.openxmlformats-officedocument.presentationml.slide+xml" PartName="/ppt/slides/slide22.xml"/>
  <Override ContentType="application/vnd.openxmlformats-officedocument.presentationml.slide+xml" PartName="/ppt/slides/slide185.xml"/>
  <Override ContentType="application/vnd.openxmlformats-officedocument.presentationml.slide+xml" PartName="/ppt/slides/slide231.xml"/>
  <Override ContentType="application/vnd.openxmlformats-officedocument.presentationml.slide+xml" PartName="/ppt/slides/slide65.xml"/>
  <Override ContentType="application/vnd.openxmlformats-officedocument.presentationml.slide+xml" PartName="/ppt/slides/slide118.xml"/>
  <Override ContentType="application/vnd.openxmlformats-officedocument.presentationml.slide+xml" PartName="/ppt/slides/slide142.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178.xml"/>
  <Override ContentType="application/vnd.openxmlformats-officedocument.presentationml.slide+xml" PartName="/ppt/slides/slide29.xml"/>
  <Override ContentType="application/vnd.openxmlformats-officedocument.presentationml.slide+xml" PartName="/ppt/slides/slide212.xml"/>
  <Override ContentType="application/vnd.openxmlformats-officedocument.presentationml.slide+xml" PartName="/ppt/slides/slide255.xml"/>
  <Override ContentType="application/vnd.openxmlformats-officedocument.presentationml.slide+xml" PartName="/ppt/slides/slide76.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14.xml"/>
  <Override ContentType="application/vnd.openxmlformats-officedocument.presentationml.slide+xml" PartName="/ppt/slides/slide163.xml"/>
  <Override ContentType="application/vnd.openxmlformats-officedocument.presentationml.slide+xml" PartName="/ppt/slides/slide127.xml"/>
  <Override ContentType="application/vnd.openxmlformats-officedocument.presentationml.slide+xml" PartName="/ppt/slides/slide146.xml"/>
  <Override ContentType="application/vnd.openxmlformats-officedocument.presentationml.slide+xml" PartName="/ppt/slides/slide150.xml"/>
  <Override ContentType="application/vnd.openxmlformats-officedocument.presentationml.slide+xml" PartName="/ppt/slides/slide189.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57.xml"/>
  <Override ContentType="application/vnd.openxmlformats-officedocument.presentationml.slide+xml" PartName="/ppt/slides/slide238.xml"/>
  <Override ContentType="application/vnd.openxmlformats-officedocument.presentationml.slide+xml" PartName="/ppt/slides/slide44.xml"/>
  <Override ContentType="application/vnd.openxmlformats-officedocument.presentationml.slide+xml" PartName="/ppt/slides/slide193.xml"/>
  <Override ContentType="application/vnd.openxmlformats-officedocument.presentationml.slide+xml" PartName="/ppt/slides/slide208.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228.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198.xml"/>
  <Override ContentType="application/vnd.openxmlformats-officedocument.presentationml.slide+xml" PartName="/ppt/slides/slide15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218.xml"/>
  <Override ContentType="application/vnd.openxmlformats-officedocument.presentationml.slide+xml" PartName="/ppt/slides/slide130.xml"/>
  <Override ContentType="application/vnd.openxmlformats-officedocument.presentationml.slide+xml" PartName="/ppt/slides/slide173.xml"/>
  <Override ContentType="application/vnd.openxmlformats-officedocument.presentationml.slide+xml" PartName="/ppt/slides/slide16.xml"/>
  <Override ContentType="application/vnd.openxmlformats-officedocument.presentationml.slide+xml" PartName="/ppt/slides/slide262.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11.xml"/>
  <Override ContentType="application/vnd.openxmlformats-officedocument.presentationml.slide+xml" PartName="/ppt/slides/slide183.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246.xml"/>
  <Override ContentType="application/vnd.openxmlformats-officedocument.presentationml.slide+xml" PartName="/ppt/slides/slide149.xml"/>
  <Override ContentType="application/vnd.openxmlformats-officedocument.presentationml.slide+xml" PartName="/ppt/slides/slide203.xml"/>
  <Override ContentType="application/vnd.openxmlformats-officedocument.presentationml.slide+xml" PartName="/ppt/slides/slide252.xml"/>
  <Override ContentType="application/vnd.openxmlformats-officedocument.presentationml.slide+xml" PartName="/ppt/slides/slide124.xml"/>
  <Override ContentType="application/vnd.openxmlformats-officedocument.presentationml.slide+xml" PartName="/ppt/slides/slide106.xml"/>
  <Override ContentType="application/vnd.openxmlformats-officedocument.presentationml.slide+xml" PartName="/ppt/slides/slide167.xml"/>
  <Override ContentType="application/vnd.openxmlformats-officedocument.presentationml.slide+xml" PartName="/ppt/slides/slide70.xml"/>
  <Override ContentType="application/vnd.openxmlformats-officedocument.presentationml.slide+xml" PartName="/ppt/slides/slide234.xml"/>
  <Override ContentType="application/vnd.openxmlformats-officedocument.presentationml.slide+xml" PartName="/ppt/slides/slide194.xml"/>
  <Override ContentType="application/vnd.openxmlformats-officedocument.presentationml.slide+xml" PartName="/ppt/slides/slide151.xml"/>
  <Override ContentType="application/vnd.openxmlformats-officedocument.presentationml.slide+xml" PartName="/ppt/slides/slide177.xml"/>
  <Override ContentType="application/vnd.openxmlformats-officedocument.presentationml.slide+xml" PartName="/ppt/slides/slide134.xml"/>
  <Override ContentType="application/vnd.openxmlformats-officedocument.presentationml.slide+xml" PartName="/ppt/slides/slide207.xml"/>
  <Override ContentType="application/vnd.openxmlformats-officedocument.presentationml.slide+xml" PartName="/ppt/slides/slide224.xml"/>
  <Override ContentType="application/vnd.openxmlformats-officedocument.presentationml.slide+xml" PartName="/ppt/slides/slide47.xml"/>
  <Override ContentType="application/vnd.openxmlformats-officedocument.presentationml.slide+xml" PartName="/ppt/slides/slide267.xml"/>
  <Override ContentType="application/vnd.openxmlformats-officedocument.presentationml.slide+xml" PartName="/ppt/slides/slide241.xml"/>
  <Override ContentType="application/vnd.openxmlformats-officedocument.presentationml.slide+xml" PartName="/ppt/slides/slide21.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145.xml"/>
  <Override ContentType="application/vnd.openxmlformats-officedocument.presentationml.slide+xml" PartName="/ppt/slides/slide188.xml"/>
  <Override ContentType="application/vnd.openxmlformats-officedocument.presentationml.slide+xml" PartName="/ppt/slides/slide162.xml"/>
  <Override ContentType="application/vnd.openxmlformats-officedocument.presentationml.slide+xml" PartName="/ppt/slides/slide32.xml"/>
  <Override ContentType="application/vnd.openxmlformats-officedocument.presentationml.slide+xml" PartName="/ppt/slides/slide75.xml"/>
  <Override ContentType="application/vnd.openxmlformats-officedocument.presentationml.slide+xml" PartName="/ppt/slides/slide213.xml"/>
  <Override ContentType="application/vnd.openxmlformats-officedocument.presentationml.slide+xml" PartName="/ppt/slides/slide58.xml"/>
  <Override ContentType="application/vnd.openxmlformats-officedocument.presentationml.slide+xml" PartName="/ppt/slides/slide239.xml"/>
  <Override ContentType="application/vnd.openxmlformats-officedocument.presentationml.slide+xml" PartName="/ppt/slides/slide15.xml"/>
  <Override ContentType="application/vnd.openxmlformats-officedocument.presentationml.slide+xml" PartName="/ppt/slides/slide230.xml"/>
  <Override ContentType="application/vnd.openxmlformats-officedocument.presentationml.slide+xml" PartName="/ppt/slides/slide256.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40" r:id="rId91"/>
    <p:sldId id="341" r:id="rId92"/>
    <p:sldId id="342" r:id="rId93"/>
    <p:sldId id="343" r:id="rId94"/>
    <p:sldId id="344" r:id="rId95"/>
    <p:sldId id="345" r:id="rId96"/>
    <p:sldId id="346" r:id="rId97"/>
    <p:sldId id="347" r:id="rId98"/>
    <p:sldId id="348" r:id="rId99"/>
    <p:sldId id="349" r:id="rId100"/>
    <p:sldId id="350" r:id="rId101"/>
    <p:sldId id="351" r:id="rId102"/>
    <p:sldId id="352" r:id="rId103"/>
    <p:sldId id="353" r:id="rId104"/>
    <p:sldId id="354" r:id="rId105"/>
    <p:sldId id="355" r:id="rId106"/>
    <p:sldId id="356" r:id="rId107"/>
    <p:sldId id="357" r:id="rId108"/>
    <p:sldId id="358" r:id="rId109"/>
    <p:sldId id="359" r:id="rId110"/>
    <p:sldId id="360" r:id="rId111"/>
    <p:sldId id="361" r:id="rId112"/>
    <p:sldId id="362" r:id="rId113"/>
    <p:sldId id="363" r:id="rId114"/>
    <p:sldId id="364" r:id="rId115"/>
    <p:sldId id="365" r:id="rId116"/>
    <p:sldId id="366" r:id="rId117"/>
    <p:sldId id="367" r:id="rId118"/>
    <p:sldId id="368" r:id="rId119"/>
    <p:sldId id="369" r:id="rId120"/>
    <p:sldId id="370" r:id="rId121"/>
    <p:sldId id="371" r:id="rId122"/>
    <p:sldId id="372" r:id="rId123"/>
    <p:sldId id="373" r:id="rId124"/>
    <p:sldId id="374" r:id="rId125"/>
    <p:sldId id="375" r:id="rId126"/>
    <p:sldId id="376" r:id="rId127"/>
    <p:sldId id="377" r:id="rId128"/>
    <p:sldId id="378" r:id="rId129"/>
    <p:sldId id="379" r:id="rId130"/>
    <p:sldId id="380" r:id="rId131"/>
    <p:sldId id="381" r:id="rId132"/>
    <p:sldId id="382" r:id="rId133"/>
    <p:sldId id="383" r:id="rId134"/>
    <p:sldId id="384" r:id="rId135"/>
    <p:sldId id="385" r:id="rId136"/>
    <p:sldId id="386" r:id="rId137"/>
    <p:sldId id="387" r:id="rId138"/>
    <p:sldId id="388" r:id="rId139"/>
    <p:sldId id="389" r:id="rId140"/>
    <p:sldId id="390" r:id="rId141"/>
    <p:sldId id="391" r:id="rId142"/>
    <p:sldId id="392" r:id="rId143"/>
    <p:sldId id="393" r:id="rId144"/>
    <p:sldId id="394" r:id="rId145"/>
    <p:sldId id="395" r:id="rId146"/>
    <p:sldId id="396" r:id="rId147"/>
    <p:sldId id="397" r:id="rId148"/>
    <p:sldId id="398" r:id="rId149"/>
    <p:sldId id="399" r:id="rId150"/>
    <p:sldId id="400" r:id="rId151"/>
    <p:sldId id="401" r:id="rId152"/>
    <p:sldId id="402" r:id="rId153"/>
    <p:sldId id="403" r:id="rId154"/>
    <p:sldId id="404" r:id="rId155"/>
    <p:sldId id="405" r:id="rId156"/>
    <p:sldId id="406" r:id="rId157"/>
    <p:sldId id="407" r:id="rId158"/>
    <p:sldId id="408" r:id="rId159"/>
    <p:sldId id="409" r:id="rId160"/>
    <p:sldId id="410" r:id="rId161"/>
    <p:sldId id="411" r:id="rId162"/>
    <p:sldId id="412" r:id="rId163"/>
    <p:sldId id="413" r:id="rId164"/>
    <p:sldId id="414" r:id="rId165"/>
    <p:sldId id="415" r:id="rId166"/>
    <p:sldId id="416" r:id="rId167"/>
    <p:sldId id="417" r:id="rId168"/>
    <p:sldId id="418" r:id="rId169"/>
    <p:sldId id="419" r:id="rId170"/>
    <p:sldId id="420" r:id="rId171"/>
    <p:sldId id="421" r:id="rId172"/>
    <p:sldId id="422" r:id="rId173"/>
    <p:sldId id="423" r:id="rId174"/>
    <p:sldId id="424" r:id="rId175"/>
    <p:sldId id="425" r:id="rId176"/>
    <p:sldId id="426" r:id="rId177"/>
    <p:sldId id="427" r:id="rId178"/>
    <p:sldId id="428" r:id="rId179"/>
    <p:sldId id="429" r:id="rId180"/>
    <p:sldId id="430" r:id="rId181"/>
    <p:sldId id="431" r:id="rId182"/>
    <p:sldId id="432" r:id="rId183"/>
    <p:sldId id="433" r:id="rId184"/>
    <p:sldId id="434" r:id="rId185"/>
    <p:sldId id="435" r:id="rId186"/>
    <p:sldId id="436" r:id="rId187"/>
    <p:sldId id="437" r:id="rId188"/>
    <p:sldId id="438" r:id="rId189"/>
    <p:sldId id="439" r:id="rId190"/>
    <p:sldId id="440" r:id="rId191"/>
    <p:sldId id="441" r:id="rId192"/>
    <p:sldId id="442" r:id="rId193"/>
    <p:sldId id="443" r:id="rId194"/>
    <p:sldId id="444" r:id="rId195"/>
    <p:sldId id="445" r:id="rId196"/>
    <p:sldId id="446" r:id="rId197"/>
    <p:sldId id="447" r:id="rId198"/>
    <p:sldId id="448" r:id="rId199"/>
    <p:sldId id="449" r:id="rId200"/>
    <p:sldId id="450" r:id="rId201"/>
    <p:sldId id="451" r:id="rId202"/>
    <p:sldId id="452" r:id="rId203"/>
    <p:sldId id="453" r:id="rId204"/>
    <p:sldId id="454" r:id="rId205"/>
    <p:sldId id="455" r:id="rId206"/>
    <p:sldId id="456" r:id="rId207"/>
    <p:sldId id="457" r:id="rId208"/>
    <p:sldId id="458" r:id="rId209"/>
    <p:sldId id="459" r:id="rId210"/>
    <p:sldId id="460" r:id="rId211"/>
    <p:sldId id="461" r:id="rId212"/>
    <p:sldId id="462" r:id="rId213"/>
    <p:sldId id="463" r:id="rId214"/>
    <p:sldId id="464" r:id="rId215"/>
    <p:sldId id="465" r:id="rId216"/>
    <p:sldId id="466" r:id="rId217"/>
    <p:sldId id="467" r:id="rId218"/>
    <p:sldId id="468" r:id="rId219"/>
    <p:sldId id="469" r:id="rId220"/>
    <p:sldId id="470" r:id="rId221"/>
    <p:sldId id="471" r:id="rId222"/>
    <p:sldId id="472" r:id="rId223"/>
    <p:sldId id="473" r:id="rId224"/>
    <p:sldId id="474" r:id="rId225"/>
    <p:sldId id="475" r:id="rId226"/>
    <p:sldId id="476" r:id="rId227"/>
    <p:sldId id="477" r:id="rId228"/>
    <p:sldId id="478" r:id="rId229"/>
    <p:sldId id="479" r:id="rId230"/>
    <p:sldId id="480" r:id="rId231"/>
    <p:sldId id="481" r:id="rId232"/>
    <p:sldId id="482" r:id="rId233"/>
    <p:sldId id="483" r:id="rId234"/>
    <p:sldId id="484" r:id="rId235"/>
    <p:sldId id="485" r:id="rId236"/>
    <p:sldId id="486" r:id="rId237"/>
    <p:sldId id="487" r:id="rId238"/>
    <p:sldId id="488" r:id="rId239"/>
    <p:sldId id="489" r:id="rId240"/>
    <p:sldId id="490" r:id="rId241"/>
    <p:sldId id="491" r:id="rId242"/>
    <p:sldId id="492" r:id="rId243"/>
    <p:sldId id="493" r:id="rId244"/>
    <p:sldId id="494" r:id="rId245"/>
    <p:sldId id="495" r:id="rId246"/>
    <p:sldId id="496" r:id="rId247"/>
    <p:sldId id="497" r:id="rId248"/>
    <p:sldId id="498" r:id="rId249"/>
    <p:sldId id="499" r:id="rId250"/>
    <p:sldId id="500" r:id="rId251"/>
    <p:sldId id="501" r:id="rId252"/>
    <p:sldId id="502" r:id="rId253"/>
    <p:sldId id="503" r:id="rId254"/>
    <p:sldId id="504" r:id="rId255"/>
    <p:sldId id="505" r:id="rId256"/>
    <p:sldId id="506" r:id="rId257"/>
    <p:sldId id="507" r:id="rId258"/>
    <p:sldId id="508" r:id="rId259"/>
    <p:sldId id="509" r:id="rId260"/>
    <p:sldId id="510" r:id="rId261"/>
    <p:sldId id="511" r:id="rId262"/>
    <p:sldId id="512" r:id="rId263"/>
    <p:sldId id="513" r:id="rId264"/>
    <p:sldId id="514" r:id="rId265"/>
    <p:sldId id="515" r:id="rId266"/>
    <p:sldId id="516" r:id="rId267"/>
    <p:sldId id="517" r:id="rId268"/>
    <p:sldId id="518" r:id="rId269"/>
    <p:sldId id="519" r:id="rId270"/>
    <p:sldId id="520" r:id="rId271"/>
    <p:sldId id="521" r:id="rId272"/>
    <p:sldId id="522" r:id="rId273"/>
  </p:sldIdLst>
  <p:sldSz cy="6858000" cx="9144000"/>
  <p:notesSz cx="6858000" cy="9144000"/>
  <p:embeddedFontLst>
    <p:embeddedFont>
      <p:font typeface="Tahoma"/>
      <p:regular r:id="rId274"/>
      <p:bold r:id="rId27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276" roundtripDataSignature="AMtx7mh5PEfoGdXcSOp30OU/i1QW0Iqx8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190" Type="http://schemas.openxmlformats.org/officeDocument/2006/relationships/slide" Target="slides/slide18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194" Type="http://schemas.openxmlformats.org/officeDocument/2006/relationships/slide" Target="slides/slide188.xml"/><Relationship Id="rId43" Type="http://schemas.openxmlformats.org/officeDocument/2006/relationships/slide" Target="slides/slide37.xml"/><Relationship Id="rId193" Type="http://schemas.openxmlformats.org/officeDocument/2006/relationships/slide" Target="slides/slide187.xml"/><Relationship Id="rId46" Type="http://schemas.openxmlformats.org/officeDocument/2006/relationships/slide" Target="slides/slide40.xml"/><Relationship Id="rId192" Type="http://schemas.openxmlformats.org/officeDocument/2006/relationships/slide" Target="slides/slide186.xml"/><Relationship Id="rId45" Type="http://schemas.openxmlformats.org/officeDocument/2006/relationships/slide" Target="slides/slide39.xml"/><Relationship Id="rId191" Type="http://schemas.openxmlformats.org/officeDocument/2006/relationships/slide" Target="slides/slide185.xml"/><Relationship Id="rId48" Type="http://schemas.openxmlformats.org/officeDocument/2006/relationships/slide" Target="slides/slide42.xml"/><Relationship Id="rId187" Type="http://schemas.openxmlformats.org/officeDocument/2006/relationships/slide" Target="slides/slide181.xml"/><Relationship Id="rId47" Type="http://schemas.openxmlformats.org/officeDocument/2006/relationships/slide" Target="slides/slide41.xml"/><Relationship Id="rId186" Type="http://schemas.openxmlformats.org/officeDocument/2006/relationships/slide" Target="slides/slide180.xml"/><Relationship Id="rId185" Type="http://schemas.openxmlformats.org/officeDocument/2006/relationships/slide" Target="slides/slide179.xml"/><Relationship Id="rId49" Type="http://schemas.openxmlformats.org/officeDocument/2006/relationships/slide" Target="slides/slide43.xml"/><Relationship Id="rId184" Type="http://schemas.openxmlformats.org/officeDocument/2006/relationships/slide" Target="slides/slide178.xml"/><Relationship Id="rId189" Type="http://schemas.openxmlformats.org/officeDocument/2006/relationships/slide" Target="slides/slide183.xml"/><Relationship Id="rId188" Type="http://schemas.openxmlformats.org/officeDocument/2006/relationships/slide" Target="slides/slide18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183" Type="http://schemas.openxmlformats.org/officeDocument/2006/relationships/slide" Target="slides/slide177.xml"/><Relationship Id="rId32" Type="http://schemas.openxmlformats.org/officeDocument/2006/relationships/slide" Target="slides/slide26.xml"/><Relationship Id="rId182" Type="http://schemas.openxmlformats.org/officeDocument/2006/relationships/slide" Target="slides/slide176.xml"/><Relationship Id="rId35" Type="http://schemas.openxmlformats.org/officeDocument/2006/relationships/slide" Target="slides/slide29.xml"/><Relationship Id="rId181" Type="http://schemas.openxmlformats.org/officeDocument/2006/relationships/slide" Target="slides/slide175.xml"/><Relationship Id="rId34" Type="http://schemas.openxmlformats.org/officeDocument/2006/relationships/slide" Target="slides/slide28.xml"/><Relationship Id="rId180" Type="http://schemas.openxmlformats.org/officeDocument/2006/relationships/slide" Target="slides/slide174.xml"/><Relationship Id="rId37" Type="http://schemas.openxmlformats.org/officeDocument/2006/relationships/slide" Target="slides/slide31.xml"/><Relationship Id="rId176" Type="http://schemas.openxmlformats.org/officeDocument/2006/relationships/slide" Target="slides/slide170.xml"/><Relationship Id="rId36" Type="http://schemas.openxmlformats.org/officeDocument/2006/relationships/slide" Target="slides/slide30.xml"/><Relationship Id="rId175" Type="http://schemas.openxmlformats.org/officeDocument/2006/relationships/slide" Target="slides/slide169.xml"/><Relationship Id="rId39" Type="http://schemas.openxmlformats.org/officeDocument/2006/relationships/slide" Target="slides/slide33.xml"/><Relationship Id="rId174" Type="http://schemas.openxmlformats.org/officeDocument/2006/relationships/slide" Target="slides/slide168.xml"/><Relationship Id="rId38" Type="http://schemas.openxmlformats.org/officeDocument/2006/relationships/slide" Target="slides/slide32.xml"/><Relationship Id="rId173" Type="http://schemas.openxmlformats.org/officeDocument/2006/relationships/slide" Target="slides/slide167.xml"/><Relationship Id="rId179" Type="http://schemas.openxmlformats.org/officeDocument/2006/relationships/slide" Target="slides/slide173.xml"/><Relationship Id="rId178" Type="http://schemas.openxmlformats.org/officeDocument/2006/relationships/slide" Target="slides/slide172.xml"/><Relationship Id="rId177" Type="http://schemas.openxmlformats.org/officeDocument/2006/relationships/slide" Target="slides/slide171.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98" Type="http://schemas.openxmlformats.org/officeDocument/2006/relationships/slide" Target="slides/slide192.xml"/><Relationship Id="rId14" Type="http://schemas.openxmlformats.org/officeDocument/2006/relationships/slide" Target="slides/slide8.xml"/><Relationship Id="rId197" Type="http://schemas.openxmlformats.org/officeDocument/2006/relationships/slide" Target="slides/slide191.xml"/><Relationship Id="rId17" Type="http://schemas.openxmlformats.org/officeDocument/2006/relationships/slide" Target="slides/slide11.xml"/><Relationship Id="rId196" Type="http://schemas.openxmlformats.org/officeDocument/2006/relationships/slide" Target="slides/slide190.xml"/><Relationship Id="rId16" Type="http://schemas.openxmlformats.org/officeDocument/2006/relationships/slide" Target="slides/slide10.xml"/><Relationship Id="rId195" Type="http://schemas.openxmlformats.org/officeDocument/2006/relationships/slide" Target="slides/slide189.xml"/><Relationship Id="rId19" Type="http://schemas.openxmlformats.org/officeDocument/2006/relationships/slide" Target="slides/slide13.xml"/><Relationship Id="rId18" Type="http://schemas.openxmlformats.org/officeDocument/2006/relationships/slide" Target="slides/slide12.xml"/><Relationship Id="rId199" Type="http://schemas.openxmlformats.org/officeDocument/2006/relationships/slide" Target="slides/slide193.xml"/><Relationship Id="rId84" Type="http://schemas.openxmlformats.org/officeDocument/2006/relationships/slide" Target="slides/slide78.xml"/><Relationship Id="rId83" Type="http://schemas.openxmlformats.org/officeDocument/2006/relationships/slide" Target="slides/slide77.xml"/><Relationship Id="rId86" Type="http://schemas.openxmlformats.org/officeDocument/2006/relationships/slide" Target="slides/slide80.xml"/><Relationship Id="rId85" Type="http://schemas.openxmlformats.org/officeDocument/2006/relationships/slide" Target="slides/slide79.xml"/><Relationship Id="rId88" Type="http://schemas.openxmlformats.org/officeDocument/2006/relationships/slide" Target="slides/slide82.xml"/><Relationship Id="rId150" Type="http://schemas.openxmlformats.org/officeDocument/2006/relationships/slide" Target="slides/slide144.xml"/><Relationship Id="rId271" Type="http://schemas.openxmlformats.org/officeDocument/2006/relationships/slide" Target="slides/slide265.xml"/><Relationship Id="rId87" Type="http://schemas.openxmlformats.org/officeDocument/2006/relationships/slide" Target="slides/slide81.xml"/><Relationship Id="rId270" Type="http://schemas.openxmlformats.org/officeDocument/2006/relationships/slide" Target="slides/slide264.xml"/><Relationship Id="rId89" Type="http://schemas.openxmlformats.org/officeDocument/2006/relationships/slide" Target="slides/slide83.xml"/><Relationship Id="rId80" Type="http://schemas.openxmlformats.org/officeDocument/2006/relationships/slide" Target="slides/slide74.xml"/><Relationship Id="rId82" Type="http://schemas.openxmlformats.org/officeDocument/2006/relationships/slide" Target="slides/slide76.xml"/><Relationship Id="rId81" Type="http://schemas.openxmlformats.org/officeDocument/2006/relationships/slide" Target="slides/slide75.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149" Type="http://schemas.openxmlformats.org/officeDocument/2006/relationships/slide" Target="slides/slide143.xml"/><Relationship Id="rId4" Type="http://schemas.openxmlformats.org/officeDocument/2006/relationships/slideMaster" Target="slideMasters/slideMaster1.xml"/><Relationship Id="rId148" Type="http://schemas.openxmlformats.org/officeDocument/2006/relationships/slide" Target="slides/slide142.xml"/><Relationship Id="rId269" Type="http://schemas.openxmlformats.org/officeDocument/2006/relationships/slide" Target="slides/slide263.xml"/><Relationship Id="rId9" Type="http://schemas.openxmlformats.org/officeDocument/2006/relationships/slide" Target="slides/slide3.xml"/><Relationship Id="rId143" Type="http://schemas.openxmlformats.org/officeDocument/2006/relationships/slide" Target="slides/slide137.xml"/><Relationship Id="rId264" Type="http://schemas.openxmlformats.org/officeDocument/2006/relationships/slide" Target="slides/slide258.xml"/><Relationship Id="rId142" Type="http://schemas.openxmlformats.org/officeDocument/2006/relationships/slide" Target="slides/slide136.xml"/><Relationship Id="rId263" Type="http://schemas.openxmlformats.org/officeDocument/2006/relationships/slide" Target="slides/slide257.xml"/><Relationship Id="rId141" Type="http://schemas.openxmlformats.org/officeDocument/2006/relationships/slide" Target="slides/slide135.xml"/><Relationship Id="rId262" Type="http://schemas.openxmlformats.org/officeDocument/2006/relationships/slide" Target="slides/slide256.xml"/><Relationship Id="rId140" Type="http://schemas.openxmlformats.org/officeDocument/2006/relationships/slide" Target="slides/slide134.xml"/><Relationship Id="rId261" Type="http://schemas.openxmlformats.org/officeDocument/2006/relationships/slide" Target="slides/slide255.xml"/><Relationship Id="rId5" Type="http://schemas.openxmlformats.org/officeDocument/2006/relationships/slideMaster" Target="slideMasters/slideMaster2.xml"/><Relationship Id="rId147" Type="http://schemas.openxmlformats.org/officeDocument/2006/relationships/slide" Target="slides/slide141.xml"/><Relationship Id="rId268" Type="http://schemas.openxmlformats.org/officeDocument/2006/relationships/slide" Target="slides/slide262.xml"/><Relationship Id="rId6" Type="http://schemas.openxmlformats.org/officeDocument/2006/relationships/notesMaster" Target="notesMasters/notesMaster1.xml"/><Relationship Id="rId146" Type="http://schemas.openxmlformats.org/officeDocument/2006/relationships/slide" Target="slides/slide140.xml"/><Relationship Id="rId267" Type="http://schemas.openxmlformats.org/officeDocument/2006/relationships/slide" Target="slides/slide261.xml"/><Relationship Id="rId7" Type="http://schemas.openxmlformats.org/officeDocument/2006/relationships/slide" Target="slides/slide1.xml"/><Relationship Id="rId145" Type="http://schemas.openxmlformats.org/officeDocument/2006/relationships/slide" Target="slides/slide139.xml"/><Relationship Id="rId266" Type="http://schemas.openxmlformats.org/officeDocument/2006/relationships/slide" Target="slides/slide260.xml"/><Relationship Id="rId8" Type="http://schemas.openxmlformats.org/officeDocument/2006/relationships/slide" Target="slides/slide2.xml"/><Relationship Id="rId144" Type="http://schemas.openxmlformats.org/officeDocument/2006/relationships/slide" Target="slides/slide138.xml"/><Relationship Id="rId265" Type="http://schemas.openxmlformats.org/officeDocument/2006/relationships/slide" Target="slides/slide259.xml"/><Relationship Id="rId73" Type="http://schemas.openxmlformats.org/officeDocument/2006/relationships/slide" Target="slides/slide67.xml"/><Relationship Id="rId72" Type="http://schemas.openxmlformats.org/officeDocument/2006/relationships/slide" Target="slides/slide66.xml"/><Relationship Id="rId75" Type="http://schemas.openxmlformats.org/officeDocument/2006/relationships/slide" Target="slides/slide69.xml"/><Relationship Id="rId74" Type="http://schemas.openxmlformats.org/officeDocument/2006/relationships/slide" Target="slides/slide68.xml"/><Relationship Id="rId77" Type="http://schemas.openxmlformats.org/officeDocument/2006/relationships/slide" Target="slides/slide71.xml"/><Relationship Id="rId260" Type="http://schemas.openxmlformats.org/officeDocument/2006/relationships/slide" Target="slides/slide254.xml"/><Relationship Id="rId76" Type="http://schemas.openxmlformats.org/officeDocument/2006/relationships/slide" Target="slides/slide70.xml"/><Relationship Id="rId79" Type="http://schemas.openxmlformats.org/officeDocument/2006/relationships/slide" Target="slides/slide73.xml"/><Relationship Id="rId78" Type="http://schemas.openxmlformats.org/officeDocument/2006/relationships/slide" Target="slides/slide72.xml"/><Relationship Id="rId71" Type="http://schemas.openxmlformats.org/officeDocument/2006/relationships/slide" Target="slides/slide65.xml"/><Relationship Id="rId70" Type="http://schemas.openxmlformats.org/officeDocument/2006/relationships/slide" Target="slides/slide64.xml"/><Relationship Id="rId139" Type="http://schemas.openxmlformats.org/officeDocument/2006/relationships/slide" Target="slides/slide133.xml"/><Relationship Id="rId138" Type="http://schemas.openxmlformats.org/officeDocument/2006/relationships/slide" Target="slides/slide132.xml"/><Relationship Id="rId259" Type="http://schemas.openxmlformats.org/officeDocument/2006/relationships/slide" Target="slides/slide253.xml"/><Relationship Id="rId137" Type="http://schemas.openxmlformats.org/officeDocument/2006/relationships/slide" Target="slides/slide131.xml"/><Relationship Id="rId258" Type="http://schemas.openxmlformats.org/officeDocument/2006/relationships/slide" Target="slides/slide252.xml"/><Relationship Id="rId132" Type="http://schemas.openxmlformats.org/officeDocument/2006/relationships/slide" Target="slides/slide126.xml"/><Relationship Id="rId253" Type="http://schemas.openxmlformats.org/officeDocument/2006/relationships/slide" Target="slides/slide247.xml"/><Relationship Id="rId131" Type="http://schemas.openxmlformats.org/officeDocument/2006/relationships/slide" Target="slides/slide125.xml"/><Relationship Id="rId252" Type="http://schemas.openxmlformats.org/officeDocument/2006/relationships/slide" Target="slides/slide246.xml"/><Relationship Id="rId130" Type="http://schemas.openxmlformats.org/officeDocument/2006/relationships/slide" Target="slides/slide124.xml"/><Relationship Id="rId251" Type="http://schemas.openxmlformats.org/officeDocument/2006/relationships/slide" Target="slides/slide245.xml"/><Relationship Id="rId250" Type="http://schemas.openxmlformats.org/officeDocument/2006/relationships/slide" Target="slides/slide244.xml"/><Relationship Id="rId136" Type="http://schemas.openxmlformats.org/officeDocument/2006/relationships/slide" Target="slides/slide130.xml"/><Relationship Id="rId257" Type="http://schemas.openxmlformats.org/officeDocument/2006/relationships/slide" Target="slides/slide251.xml"/><Relationship Id="rId135" Type="http://schemas.openxmlformats.org/officeDocument/2006/relationships/slide" Target="slides/slide129.xml"/><Relationship Id="rId256" Type="http://schemas.openxmlformats.org/officeDocument/2006/relationships/slide" Target="slides/slide250.xml"/><Relationship Id="rId134" Type="http://schemas.openxmlformats.org/officeDocument/2006/relationships/slide" Target="slides/slide128.xml"/><Relationship Id="rId255" Type="http://schemas.openxmlformats.org/officeDocument/2006/relationships/slide" Target="slides/slide249.xml"/><Relationship Id="rId133" Type="http://schemas.openxmlformats.org/officeDocument/2006/relationships/slide" Target="slides/slide127.xml"/><Relationship Id="rId254" Type="http://schemas.openxmlformats.org/officeDocument/2006/relationships/slide" Target="slides/slide248.xml"/><Relationship Id="rId62" Type="http://schemas.openxmlformats.org/officeDocument/2006/relationships/slide" Target="slides/slide56.xml"/><Relationship Id="rId61" Type="http://schemas.openxmlformats.org/officeDocument/2006/relationships/slide" Target="slides/slide55.xml"/><Relationship Id="rId64" Type="http://schemas.openxmlformats.org/officeDocument/2006/relationships/slide" Target="slides/slide58.xml"/><Relationship Id="rId63" Type="http://schemas.openxmlformats.org/officeDocument/2006/relationships/slide" Target="slides/slide57.xml"/><Relationship Id="rId66" Type="http://schemas.openxmlformats.org/officeDocument/2006/relationships/slide" Target="slides/slide60.xml"/><Relationship Id="rId172" Type="http://schemas.openxmlformats.org/officeDocument/2006/relationships/slide" Target="slides/slide166.xml"/><Relationship Id="rId65" Type="http://schemas.openxmlformats.org/officeDocument/2006/relationships/slide" Target="slides/slide59.xml"/><Relationship Id="rId171" Type="http://schemas.openxmlformats.org/officeDocument/2006/relationships/slide" Target="slides/slide165.xml"/><Relationship Id="rId68" Type="http://schemas.openxmlformats.org/officeDocument/2006/relationships/slide" Target="slides/slide62.xml"/><Relationship Id="rId170" Type="http://schemas.openxmlformats.org/officeDocument/2006/relationships/slide" Target="slides/slide164.xml"/><Relationship Id="rId67" Type="http://schemas.openxmlformats.org/officeDocument/2006/relationships/slide" Target="slides/slide61.xml"/><Relationship Id="rId60" Type="http://schemas.openxmlformats.org/officeDocument/2006/relationships/slide" Target="slides/slide54.xml"/><Relationship Id="rId165" Type="http://schemas.openxmlformats.org/officeDocument/2006/relationships/slide" Target="slides/slide159.xml"/><Relationship Id="rId69" Type="http://schemas.openxmlformats.org/officeDocument/2006/relationships/slide" Target="slides/slide63.xml"/><Relationship Id="rId164" Type="http://schemas.openxmlformats.org/officeDocument/2006/relationships/slide" Target="slides/slide158.xml"/><Relationship Id="rId163" Type="http://schemas.openxmlformats.org/officeDocument/2006/relationships/slide" Target="slides/slide157.xml"/><Relationship Id="rId162" Type="http://schemas.openxmlformats.org/officeDocument/2006/relationships/slide" Target="slides/slide156.xml"/><Relationship Id="rId169" Type="http://schemas.openxmlformats.org/officeDocument/2006/relationships/slide" Target="slides/slide163.xml"/><Relationship Id="rId168" Type="http://schemas.openxmlformats.org/officeDocument/2006/relationships/slide" Target="slides/slide162.xml"/><Relationship Id="rId167" Type="http://schemas.openxmlformats.org/officeDocument/2006/relationships/slide" Target="slides/slide161.xml"/><Relationship Id="rId166" Type="http://schemas.openxmlformats.org/officeDocument/2006/relationships/slide" Target="slides/slide160.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55" Type="http://schemas.openxmlformats.org/officeDocument/2006/relationships/slide" Target="slides/slide49.xml"/><Relationship Id="rId161" Type="http://schemas.openxmlformats.org/officeDocument/2006/relationships/slide" Target="slides/slide155.xml"/><Relationship Id="rId54" Type="http://schemas.openxmlformats.org/officeDocument/2006/relationships/slide" Target="slides/slide48.xml"/><Relationship Id="rId160" Type="http://schemas.openxmlformats.org/officeDocument/2006/relationships/slide" Target="slides/slide154.xml"/><Relationship Id="rId57" Type="http://schemas.openxmlformats.org/officeDocument/2006/relationships/slide" Target="slides/slide51.xml"/><Relationship Id="rId56" Type="http://schemas.openxmlformats.org/officeDocument/2006/relationships/slide" Target="slides/slide50.xml"/><Relationship Id="rId159" Type="http://schemas.openxmlformats.org/officeDocument/2006/relationships/slide" Target="slides/slide153.xml"/><Relationship Id="rId59" Type="http://schemas.openxmlformats.org/officeDocument/2006/relationships/slide" Target="slides/slide53.xml"/><Relationship Id="rId154" Type="http://schemas.openxmlformats.org/officeDocument/2006/relationships/slide" Target="slides/slide148.xml"/><Relationship Id="rId275" Type="http://schemas.openxmlformats.org/officeDocument/2006/relationships/font" Target="fonts/Tahoma-bold.fntdata"/><Relationship Id="rId58" Type="http://schemas.openxmlformats.org/officeDocument/2006/relationships/slide" Target="slides/slide52.xml"/><Relationship Id="rId153" Type="http://schemas.openxmlformats.org/officeDocument/2006/relationships/slide" Target="slides/slide147.xml"/><Relationship Id="rId274" Type="http://schemas.openxmlformats.org/officeDocument/2006/relationships/font" Target="fonts/Tahoma-regular.fntdata"/><Relationship Id="rId152" Type="http://schemas.openxmlformats.org/officeDocument/2006/relationships/slide" Target="slides/slide146.xml"/><Relationship Id="rId273" Type="http://schemas.openxmlformats.org/officeDocument/2006/relationships/slide" Target="slides/slide267.xml"/><Relationship Id="rId151" Type="http://schemas.openxmlformats.org/officeDocument/2006/relationships/slide" Target="slides/slide145.xml"/><Relationship Id="rId272" Type="http://schemas.openxmlformats.org/officeDocument/2006/relationships/slide" Target="slides/slide266.xml"/><Relationship Id="rId158" Type="http://schemas.openxmlformats.org/officeDocument/2006/relationships/slide" Target="slides/slide152.xml"/><Relationship Id="rId157" Type="http://schemas.openxmlformats.org/officeDocument/2006/relationships/slide" Target="slides/slide151.xml"/><Relationship Id="rId156" Type="http://schemas.openxmlformats.org/officeDocument/2006/relationships/slide" Target="slides/slide150.xml"/><Relationship Id="rId155" Type="http://schemas.openxmlformats.org/officeDocument/2006/relationships/slide" Target="slides/slide149.xml"/><Relationship Id="rId276" Type="http://customschemas.google.com/relationships/presentationmetadata" Target="metadata"/><Relationship Id="rId107" Type="http://schemas.openxmlformats.org/officeDocument/2006/relationships/slide" Target="slides/slide101.xml"/><Relationship Id="rId228" Type="http://schemas.openxmlformats.org/officeDocument/2006/relationships/slide" Target="slides/slide222.xml"/><Relationship Id="rId106" Type="http://schemas.openxmlformats.org/officeDocument/2006/relationships/slide" Target="slides/slide100.xml"/><Relationship Id="rId227" Type="http://schemas.openxmlformats.org/officeDocument/2006/relationships/slide" Target="slides/slide221.xml"/><Relationship Id="rId105" Type="http://schemas.openxmlformats.org/officeDocument/2006/relationships/slide" Target="slides/slide99.xml"/><Relationship Id="rId226" Type="http://schemas.openxmlformats.org/officeDocument/2006/relationships/slide" Target="slides/slide220.xml"/><Relationship Id="rId104" Type="http://schemas.openxmlformats.org/officeDocument/2006/relationships/slide" Target="slides/slide98.xml"/><Relationship Id="rId225" Type="http://schemas.openxmlformats.org/officeDocument/2006/relationships/slide" Target="slides/slide219.xml"/><Relationship Id="rId109" Type="http://schemas.openxmlformats.org/officeDocument/2006/relationships/slide" Target="slides/slide103.xml"/><Relationship Id="rId108" Type="http://schemas.openxmlformats.org/officeDocument/2006/relationships/slide" Target="slides/slide102.xml"/><Relationship Id="rId229" Type="http://schemas.openxmlformats.org/officeDocument/2006/relationships/slide" Target="slides/slide223.xml"/><Relationship Id="rId220" Type="http://schemas.openxmlformats.org/officeDocument/2006/relationships/slide" Target="slides/slide214.xml"/><Relationship Id="rId103" Type="http://schemas.openxmlformats.org/officeDocument/2006/relationships/slide" Target="slides/slide97.xml"/><Relationship Id="rId224" Type="http://schemas.openxmlformats.org/officeDocument/2006/relationships/slide" Target="slides/slide218.xml"/><Relationship Id="rId102" Type="http://schemas.openxmlformats.org/officeDocument/2006/relationships/slide" Target="slides/slide96.xml"/><Relationship Id="rId223" Type="http://schemas.openxmlformats.org/officeDocument/2006/relationships/slide" Target="slides/slide217.xml"/><Relationship Id="rId101" Type="http://schemas.openxmlformats.org/officeDocument/2006/relationships/slide" Target="slides/slide95.xml"/><Relationship Id="rId222" Type="http://schemas.openxmlformats.org/officeDocument/2006/relationships/slide" Target="slides/slide216.xml"/><Relationship Id="rId100" Type="http://schemas.openxmlformats.org/officeDocument/2006/relationships/slide" Target="slides/slide94.xml"/><Relationship Id="rId221" Type="http://schemas.openxmlformats.org/officeDocument/2006/relationships/slide" Target="slides/slide215.xml"/><Relationship Id="rId217" Type="http://schemas.openxmlformats.org/officeDocument/2006/relationships/slide" Target="slides/slide211.xml"/><Relationship Id="rId216" Type="http://schemas.openxmlformats.org/officeDocument/2006/relationships/slide" Target="slides/slide210.xml"/><Relationship Id="rId215" Type="http://schemas.openxmlformats.org/officeDocument/2006/relationships/slide" Target="slides/slide209.xml"/><Relationship Id="rId214" Type="http://schemas.openxmlformats.org/officeDocument/2006/relationships/slide" Target="slides/slide208.xml"/><Relationship Id="rId219" Type="http://schemas.openxmlformats.org/officeDocument/2006/relationships/slide" Target="slides/slide213.xml"/><Relationship Id="rId218" Type="http://schemas.openxmlformats.org/officeDocument/2006/relationships/slide" Target="slides/slide212.xml"/><Relationship Id="rId213" Type="http://schemas.openxmlformats.org/officeDocument/2006/relationships/slide" Target="slides/slide207.xml"/><Relationship Id="rId212" Type="http://schemas.openxmlformats.org/officeDocument/2006/relationships/slide" Target="slides/slide206.xml"/><Relationship Id="rId211" Type="http://schemas.openxmlformats.org/officeDocument/2006/relationships/slide" Target="slides/slide205.xml"/><Relationship Id="rId210" Type="http://schemas.openxmlformats.org/officeDocument/2006/relationships/slide" Target="slides/slide204.xml"/><Relationship Id="rId129" Type="http://schemas.openxmlformats.org/officeDocument/2006/relationships/slide" Target="slides/slide123.xml"/><Relationship Id="rId128" Type="http://schemas.openxmlformats.org/officeDocument/2006/relationships/slide" Target="slides/slide122.xml"/><Relationship Id="rId249" Type="http://schemas.openxmlformats.org/officeDocument/2006/relationships/slide" Target="slides/slide243.xml"/><Relationship Id="rId127" Type="http://schemas.openxmlformats.org/officeDocument/2006/relationships/slide" Target="slides/slide121.xml"/><Relationship Id="rId248" Type="http://schemas.openxmlformats.org/officeDocument/2006/relationships/slide" Target="slides/slide242.xml"/><Relationship Id="rId126" Type="http://schemas.openxmlformats.org/officeDocument/2006/relationships/slide" Target="slides/slide120.xml"/><Relationship Id="rId247" Type="http://schemas.openxmlformats.org/officeDocument/2006/relationships/slide" Target="slides/slide241.xml"/><Relationship Id="rId121" Type="http://schemas.openxmlformats.org/officeDocument/2006/relationships/slide" Target="slides/slide115.xml"/><Relationship Id="rId242" Type="http://schemas.openxmlformats.org/officeDocument/2006/relationships/slide" Target="slides/slide236.xml"/><Relationship Id="rId120" Type="http://schemas.openxmlformats.org/officeDocument/2006/relationships/slide" Target="slides/slide114.xml"/><Relationship Id="rId241" Type="http://schemas.openxmlformats.org/officeDocument/2006/relationships/slide" Target="slides/slide235.xml"/><Relationship Id="rId240" Type="http://schemas.openxmlformats.org/officeDocument/2006/relationships/slide" Target="slides/slide234.xml"/><Relationship Id="rId125" Type="http://schemas.openxmlformats.org/officeDocument/2006/relationships/slide" Target="slides/slide119.xml"/><Relationship Id="rId246" Type="http://schemas.openxmlformats.org/officeDocument/2006/relationships/slide" Target="slides/slide240.xml"/><Relationship Id="rId124" Type="http://schemas.openxmlformats.org/officeDocument/2006/relationships/slide" Target="slides/slide118.xml"/><Relationship Id="rId245" Type="http://schemas.openxmlformats.org/officeDocument/2006/relationships/slide" Target="slides/slide239.xml"/><Relationship Id="rId123" Type="http://schemas.openxmlformats.org/officeDocument/2006/relationships/slide" Target="slides/slide117.xml"/><Relationship Id="rId244" Type="http://schemas.openxmlformats.org/officeDocument/2006/relationships/slide" Target="slides/slide238.xml"/><Relationship Id="rId122" Type="http://schemas.openxmlformats.org/officeDocument/2006/relationships/slide" Target="slides/slide116.xml"/><Relationship Id="rId243" Type="http://schemas.openxmlformats.org/officeDocument/2006/relationships/slide" Target="slides/slide237.xml"/><Relationship Id="rId95" Type="http://schemas.openxmlformats.org/officeDocument/2006/relationships/slide" Target="slides/slide89.xml"/><Relationship Id="rId94" Type="http://schemas.openxmlformats.org/officeDocument/2006/relationships/slide" Target="slides/slide88.xml"/><Relationship Id="rId97" Type="http://schemas.openxmlformats.org/officeDocument/2006/relationships/slide" Target="slides/slide91.xml"/><Relationship Id="rId96" Type="http://schemas.openxmlformats.org/officeDocument/2006/relationships/slide" Target="slides/slide90.xml"/><Relationship Id="rId99" Type="http://schemas.openxmlformats.org/officeDocument/2006/relationships/slide" Target="slides/slide93.xml"/><Relationship Id="rId98" Type="http://schemas.openxmlformats.org/officeDocument/2006/relationships/slide" Target="slides/slide92.xml"/><Relationship Id="rId91" Type="http://schemas.openxmlformats.org/officeDocument/2006/relationships/slide" Target="slides/slide85.xml"/><Relationship Id="rId90" Type="http://schemas.openxmlformats.org/officeDocument/2006/relationships/slide" Target="slides/slide84.xml"/><Relationship Id="rId93" Type="http://schemas.openxmlformats.org/officeDocument/2006/relationships/slide" Target="slides/slide87.xml"/><Relationship Id="rId92" Type="http://schemas.openxmlformats.org/officeDocument/2006/relationships/slide" Target="slides/slide86.xml"/><Relationship Id="rId118" Type="http://schemas.openxmlformats.org/officeDocument/2006/relationships/slide" Target="slides/slide112.xml"/><Relationship Id="rId239" Type="http://schemas.openxmlformats.org/officeDocument/2006/relationships/slide" Target="slides/slide233.xml"/><Relationship Id="rId117" Type="http://schemas.openxmlformats.org/officeDocument/2006/relationships/slide" Target="slides/slide111.xml"/><Relationship Id="rId238" Type="http://schemas.openxmlformats.org/officeDocument/2006/relationships/slide" Target="slides/slide232.xml"/><Relationship Id="rId116" Type="http://schemas.openxmlformats.org/officeDocument/2006/relationships/slide" Target="slides/slide110.xml"/><Relationship Id="rId237" Type="http://schemas.openxmlformats.org/officeDocument/2006/relationships/slide" Target="slides/slide231.xml"/><Relationship Id="rId115" Type="http://schemas.openxmlformats.org/officeDocument/2006/relationships/slide" Target="slides/slide109.xml"/><Relationship Id="rId236" Type="http://schemas.openxmlformats.org/officeDocument/2006/relationships/slide" Target="slides/slide230.xml"/><Relationship Id="rId119" Type="http://schemas.openxmlformats.org/officeDocument/2006/relationships/slide" Target="slides/slide113.xml"/><Relationship Id="rId110" Type="http://schemas.openxmlformats.org/officeDocument/2006/relationships/slide" Target="slides/slide104.xml"/><Relationship Id="rId231" Type="http://schemas.openxmlformats.org/officeDocument/2006/relationships/slide" Target="slides/slide225.xml"/><Relationship Id="rId230" Type="http://schemas.openxmlformats.org/officeDocument/2006/relationships/slide" Target="slides/slide224.xml"/><Relationship Id="rId114" Type="http://schemas.openxmlformats.org/officeDocument/2006/relationships/slide" Target="slides/slide108.xml"/><Relationship Id="rId235" Type="http://schemas.openxmlformats.org/officeDocument/2006/relationships/slide" Target="slides/slide229.xml"/><Relationship Id="rId113" Type="http://schemas.openxmlformats.org/officeDocument/2006/relationships/slide" Target="slides/slide107.xml"/><Relationship Id="rId234" Type="http://schemas.openxmlformats.org/officeDocument/2006/relationships/slide" Target="slides/slide228.xml"/><Relationship Id="rId112" Type="http://schemas.openxmlformats.org/officeDocument/2006/relationships/slide" Target="slides/slide106.xml"/><Relationship Id="rId233" Type="http://schemas.openxmlformats.org/officeDocument/2006/relationships/slide" Target="slides/slide227.xml"/><Relationship Id="rId111" Type="http://schemas.openxmlformats.org/officeDocument/2006/relationships/slide" Target="slides/slide105.xml"/><Relationship Id="rId232" Type="http://schemas.openxmlformats.org/officeDocument/2006/relationships/slide" Target="slides/slide226.xml"/><Relationship Id="rId206" Type="http://schemas.openxmlformats.org/officeDocument/2006/relationships/slide" Target="slides/slide200.xml"/><Relationship Id="rId205" Type="http://schemas.openxmlformats.org/officeDocument/2006/relationships/slide" Target="slides/slide199.xml"/><Relationship Id="rId204" Type="http://schemas.openxmlformats.org/officeDocument/2006/relationships/slide" Target="slides/slide198.xml"/><Relationship Id="rId203" Type="http://schemas.openxmlformats.org/officeDocument/2006/relationships/slide" Target="slides/slide197.xml"/><Relationship Id="rId209" Type="http://schemas.openxmlformats.org/officeDocument/2006/relationships/slide" Target="slides/slide203.xml"/><Relationship Id="rId208" Type="http://schemas.openxmlformats.org/officeDocument/2006/relationships/slide" Target="slides/slide202.xml"/><Relationship Id="rId207" Type="http://schemas.openxmlformats.org/officeDocument/2006/relationships/slide" Target="slides/slide201.xml"/><Relationship Id="rId202" Type="http://schemas.openxmlformats.org/officeDocument/2006/relationships/slide" Target="slides/slide196.xml"/><Relationship Id="rId201" Type="http://schemas.openxmlformats.org/officeDocument/2006/relationships/slide" Target="slides/slide195.xml"/><Relationship Id="rId200" Type="http://schemas.openxmlformats.org/officeDocument/2006/relationships/slide" Target="slides/slide19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70" name="Google Shape;170;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22" name="Google Shape;222;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p10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806" name="Google Shape;806;p10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4" name="Shape 814"/>
        <p:cNvGrpSpPr/>
        <p:nvPr/>
      </p:nvGrpSpPr>
      <p:grpSpPr>
        <a:xfrm>
          <a:off x="0" y="0"/>
          <a:ext cx="0" cy="0"/>
          <a:chOff x="0" y="0"/>
          <a:chExt cx="0" cy="0"/>
        </a:xfrm>
      </p:grpSpPr>
      <p:sp>
        <p:nvSpPr>
          <p:cNvPr id="815" name="Google Shape;815;p10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816" name="Google Shape;816;p10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0" name="Shape 820"/>
        <p:cNvGrpSpPr/>
        <p:nvPr/>
      </p:nvGrpSpPr>
      <p:grpSpPr>
        <a:xfrm>
          <a:off x="0" y="0"/>
          <a:ext cx="0" cy="0"/>
          <a:chOff x="0" y="0"/>
          <a:chExt cx="0" cy="0"/>
        </a:xfrm>
      </p:grpSpPr>
      <p:sp>
        <p:nvSpPr>
          <p:cNvPr id="821" name="Google Shape;821;p10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822" name="Google Shape;822;p10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7" name="Shape 827"/>
        <p:cNvGrpSpPr/>
        <p:nvPr/>
      </p:nvGrpSpPr>
      <p:grpSpPr>
        <a:xfrm>
          <a:off x="0" y="0"/>
          <a:ext cx="0" cy="0"/>
          <a:chOff x="0" y="0"/>
          <a:chExt cx="0" cy="0"/>
        </a:xfrm>
      </p:grpSpPr>
      <p:sp>
        <p:nvSpPr>
          <p:cNvPr id="828" name="Google Shape;828;p10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829" name="Google Shape;829;p10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4" name="Shape 834"/>
        <p:cNvGrpSpPr/>
        <p:nvPr/>
      </p:nvGrpSpPr>
      <p:grpSpPr>
        <a:xfrm>
          <a:off x="0" y="0"/>
          <a:ext cx="0" cy="0"/>
          <a:chOff x="0" y="0"/>
          <a:chExt cx="0" cy="0"/>
        </a:xfrm>
      </p:grpSpPr>
      <p:sp>
        <p:nvSpPr>
          <p:cNvPr id="835" name="Google Shape;835;p10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836" name="Google Shape;836;p10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0" name="Shape 840"/>
        <p:cNvGrpSpPr/>
        <p:nvPr/>
      </p:nvGrpSpPr>
      <p:grpSpPr>
        <a:xfrm>
          <a:off x="0" y="0"/>
          <a:ext cx="0" cy="0"/>
          <a:chOff x="0" y="0"/>
          <a:chExt cx="0" cy="0"/>
        </a:xfrm>
      </p:grpSpPr>
      <p:sp>
        <p:nvSpPr>
          <p:cNvPr id="841" name="Google Shape;841;p10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42" name="Google Shape;842;p10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843" name="Google Shape;843;p10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8" name="Shape 848"/>
        <p:cNvGrpSpPr/>
        <p:nvPr/>
      </p:nvGrpSpPr>
      <p:grpSpPr>
        <a:xfrm>
          <a:off x="0" y="0"/>
          <a:ext cx="0" cy="0"/>
          <a:chOff x="0" y="0"/>
          <a:chExt cx="0" cy="0"/>
        </a:xfrm>
      </p:grpSpPr>
      <p:sp>
        <p:nvSpPr>
          <p:cNvPr id="849" name="Google Shape;849;p10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850" name="Google Shape;850;p10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5" name="Shape 855"/>
        <p:cNvGrpSpPr/>
        <p:nvPr/>
      </p:nvGrpSpPr>
      <p:grpSpPr>
        <a:xfrm>
          <a:off x="0" y="0"/>
          <a:ext cx="0" cy="0"/>
          <a:chOff x="0" y="0"/>
          <a:chExt cx="0" cy="0"/>
        </a:xfrm>
      </p:grpSpPr>
      <p:sp>
        <p:nvSpPr>
          <p:cNvPr id="856" name="Google Shape;856;p10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857" name="Google Shape;857;p10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58" name="Google Shape;858;p10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1" name="Shape 871"/>
        <p:cNvGrpSpPr/>
        <p:nvPr/>
      </p:nvGrpSpPr>
      <p:grpSpPr>
        <a:xfrm>
          <a:off x="0" y="0"/>
          <a:ext cx="0" cy="0"/>
          <a:chOff x="0" y="0"/>
          <a:chExt cx="0" cy="0"/>
        </a:xfrm>
      </p:grpSpPr>
      <p:sp>
        <p:nvSpPr>
          <p:cNvPr id="872" name="Google Shape;872;p10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873" name="Google Shape;873;p10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8" name="Shape 878"/>
        <p:cNvGrpSpPr/>
        <p:nvPr/>
      </p:nvGrpSpPr>
      <p:grpSpPr>
        <a:xfrm>
          <a:off x="0" y="0"/>
          <a:ext cx="0" cy="0"/>
          <a:chOff x="0" y="0"/>
          <a:chExt cx="0" cy="0"/>
        </a:xfrm>
      </p:grpSpPr>
      <p:sp>
        <p:nvSpPr>
          <p:cNvPr id="879" name="Google Shape;879;p10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880" name="Google Shape;880;p10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28" name="Google Shape;228;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4" name="Shape 884"/>
        <p:cNvGrpSpPr/>
        <p:nvPr/>
      </p:nvGrpSpPr>
      <p:grpSpPr>
        <a:xfrm>
          <a:off x="0" y="0"/>
          <a:ext cx="0" cy="0"/>
          <a:chOff x="0" y="0"/>
          <a:chExt cx="0" cy="0"/>
        </a:xfrm>
      </p:grpSpPr>
      <p:sp>
        <p:nvSpPr>
          <p:cNvPr id="885" name="Google Shape;885;p1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886" name="Google Shape;886;p1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0" name="Shape 890"/>
        <p:cNvGrpSpPr/>
        <p:nvPr/>
      </p:nvGrpSpPr>
      <p:grpSpPr>
        <a:xfrm>
          <a:off x="0" y="0"/>
          <a:ext cx="0" cy="0"/>
          <a:chOff x="0" y="0"/>
          <a:chExt cx="0" cy="0"/>
        </a:xfrm>
      </p:grpSpPr>
      <p:sp>
        <p:nvSpPr>
          <p:cNvPr id="891" name="Google Shape;891;p1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892" name="Google Shape;892;p1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9" name="Shape 899"/>
        <p:cNvGrpSpPr/>
        <p:nvPr/>
      </p:nvGrpSpPr>
      <p:grpSpPr>
        <a:xfrm>
          <a:off x="0" y="0"/>
          <a:ext cx="0" cy="0"/>
          <a:chOff x="0" y="0"/>
          <a:chExt cx="0" cy="0"/>
        </a:xfrm>
      </p:grpSpPr>
      <p:sp>
        <p:nvSpPr>
          <p:cNvPr id="900" name="Google Shape;900;p1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01" name="Google Shape;901;p1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6" name="Shape 906"/>
        <p:cNvGrpSpPr/>
        <p:nvPr/>
      </p:nvGrpSpPr>
      <p:grpSpPr>
        <a:xfrm>
          <a:off x="0" y="0"/>
          <a:ext cx="0" cy="0"/>
          <a:chOff x="0" y="0"/>
          <a:chExt cx="0" cy="0"/>
        </a:xfrm>
      </p:grpSpPr>
      <p:sp>
        <p:nvSpPr>
          <p:cNvPr id="907" name="Google Shape;907;p1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08" name="Google Shape;908;p1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4" name="Shape 914"/>
        <p:cNvGrpSpPr/>
        <p:nvPr/>
      </p:nvGrpSpPr>
      <p:grpSpPr>
        <a:xfrm>
          <a:off x="0" y="0"/>
          <a:ext cx="0" cy="0"/>
          <a:chOff x="0" y="0"/>
          <a:chExt cx="0" cy="0"/>
        </a:xfrm>
      </p:grpSpPr>
      <p:sp>
        <p:nvSpPr>
          <p:cNvPr id="915" name="Google Shape;915;p1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16" name="Google Shape;916;p1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1" name="Shape 921"/>
        <p:cNvGrpSpPr/>
        <p:nvPr/>
      </p:nvGrpSpPr>
      <p:grpSpPr>
        <a:xfrm>
          <a:off x="0" y="0"/>
          <a:ext cx="0" cy="0"/>
          <a:chOff x="0" y="0"/>
          <a:chExt cx="0" cy="0"/>
        </a:xfrm>
      </p:grpSpPr>
      <p:sp>
        <p:nvSpPr>
          <p:cNvPr id="922" name="Google Shape;922;p1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23" name="Google Shape;923;p1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8" name="Shape 928"/>
        <p:cNvGrpSpPr/>
        <p:nvPr/>
      </p:nvGrpSpPr>
      <p:grpSpPr>
        <a:xfrm>
          <a:off x="0" y="0"/>
          <a:ext cx="0" cy="0"/>
          <a:chOff x="0" y="0"/>
          <a:chExt cx="0" cy="0"/>
        </a:xfrm>
      </p:grpSpPr>
      <p:sp>
        <p:nvSpPr>
          <p:cNvPr id="929" name="Google Shape;929;p1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30" name="Google Shape;930;p1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6" name="Shape 936"/>
        <p:cNvGrpSpPr/>
        <p:nvPr/>
      </p:nvGrpSpPr>
      <p:grpSpPr>
        <a:xfrm>
          <a:off x="0" y="0"/>
          <a:ext cx="0" cy="0"/>
          <a:chOff x="0" y="0"/>
          <a:chExt cx="0" cy="0"/>
        </a:xfrm>
      </p:grpSpPr>
      <p:sp>
        <p:nvSpPr>
          <p:cNvPr id="937" name="Google Shape;937;p1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38" name="Google Shape;938;p1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3" name="Shape 943"/>
        <p:cNvGrpSpPr/>
        <p:nvPr/>
      </p:nvGrpSpPr>
      <p:grpSpPr>
        <a:xfrm>
          <a:off x="0" y="0"/>
          <a:ext cx="0" cy="0"/>
          <a:chOff x="0" y="0"/>
          <a:chExt cx="0" cy="0"/>
        </a:xfrm>
      </p:grpSpPr>
      <p:sp>
        <p:nvSpPr>
          <p:cNvPr id="944" name="Google Shape;944;p1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45" name="Google Shape;945;p1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0" name="Shape 950"/>
        <p:cNvGrpSpPr/>
        <p:nvPr/>
      </p:nvGrpSpPr>
      <p:grpSpPr>
        <a:xfrm>
          <a:off x="0" y="0"/>
          <a:ext cx="0" cy="0"/>
          <a:chOff x="0" y="0"/>
          <a:chExt cx="0" cy="0"/>
        </a:xfrm>
      </p:grpSpPr>
      <p:sp>
        <p:nvSpPr>
          <p:cNvPr id="951" name="Google Shape;951;p1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52" name="Google Shape;952;p1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35" name="Google Shape;235;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6" name="Shape 956"/>
        <p:cNvGrpSpPr/>
        <p:nvPr/>
      </p:nvGrpSpPr>
      <p:grpSpPr>
        <a:xfrm>
          <a:off x="0" y="0"/>
          <a:ext cx="0" cy="0"/>
          <a:chOff x="0" y="0"/>
          <a:chExt cx="0" cy="0"/>
        </a:xfrm>
      </p:grpSpPr>
      <p:sp>
        <p:nvSpPr>
          <p:cNvPr id="957" name="Google Shape;957;p1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58" name="Google Shape;958;p1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1" name="Shape 961"/>
        <p:cNvGrpSpPr/>
        <p:nvPr/>
      </p:nvGrpSpPr>
      <p:grpSpPr>
        <a:xfrm>
          <a:off x="0" y="0"/>
          <a:ext cx="0" cy="0"/>
          <a:chOff x="0" y="0"/>
          <a:chExt cx="0" cy="0"/>
        </a:xfrm>
      </p:grpSpPr>
      <p:sp>
        <p:nvSpPr>
          <p:cNvPr id="962" name="Google Shape;962;p1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63" name="Google Shape;963;p12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Separated from humerus bone by brachialis m</a:t>
            </a:r>
            <a:endParaRPr/>
          </a:p>
        </p:txBody>
      </p:sp>
      <p:sp>
        <p:nvSpPr>
          <p:cNvPr id="964" name="Google Shape;964;p12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8" name="Shape 968"/>
        <p:cNvGrpSpPr/>
        <p:nvPr/>
      </p:nvGrpSpPr>
      <p:grpSpPr>
        <a:xfrm>
          <a:off x="0" y="0"/>
          <a:ext cx="0" cy="0"/>
          <a:chOff x="0" y="0"/>
          <a:chExt cx="0" cy="0"/>
        </a:xfrm>
      </p:grpSpPr>
      <p:sp>
        <p:nvSpPr>
          <p:cNvPr id="969" name="Google Shape;969;p1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70" name="Google Shape;970;p1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5" name="Shape 975"/>
        <p:cNvGrpSpPr/>
        <p:nvPr/>
      </p:nvGrpSpPr>
      <p:grpSpPr>
        <a:xfrm>
          <a:off x="0" y="0"/>
          <a:ext cx="0" cy="0"/>
          <a:chOff x="0" y="0"/>
          <a:chExt cx="0" cy="0"/>
        </a:xfrm>
      </p:grpSpPr>
      <p:sp>
        <p:nvSpPr>
          <p:cNvPr id="976" name="Google Shape;976;p1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77" name="Google Shape;977;p1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2" name="Shape 982"/>
        <p:cNvGrpSpPr/>
        <p:nvPr/>
      </p:nvGrpSpPr>
      <p:grpSpPr>
        <a:xfrm>
          <a:off x="0" y="0"/>
          <a:ext cx="0" cy="0"/>
          <a:chOff x="0" y="0"/>
          <a:chExt cx="0" cy="0"/>
        </a:xfrm>
      </p:grpSpPr>
      <p:sp>
        <p:nvSpPr>
          <p:cNvPr id="983" name="Google Shape;983;p1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84" name="Google Shape;984;p1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7" name="Shape 987"/>
        <p:cNvGrpSpPr/>
        <p:nvPr/>
      </p:nvGrpSpPr>
      <p:grpSpPr>
        <a:xfrm>
          <a:off x="0" y="0"/>
          <a:ext cx="0" cy="0"/>
          <a:chOff x="0" y="0"/>
          <a:chExt cx="0" cy="0"/>
        </a:xfrm>
      </p:grpSpPr>
      <p:sp>
        <p:nvSpPr>
          <p:cNvPr id="988" name="Google Shape;988;p12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89" name="Google Shape;989;p1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4" name="Shape 994"/>
        <p:cNvGrpSpPr/>
        <p:nvPr/>
      </p:nvGrpSpPr>
      <p:grpSpPr>
        <a:xfrm>
          <a:off x="0" y="0"/>
          <a:ext cx="0" cy="0"/>
          <a:chOff x="0" y="0"/>
          <a:chExt cx="0" cy="0"/>
        </a:xfrm>
      </p:grpSpPr>
      <p:sp>
        <p:nvSpPr>
          <p:cNvPr id="995" name="Google Shape;995;p1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96" name="Google Shape;996;p1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1" name="Shape 1001"/>
        <p:cNvGrpSpPr/>
        <p:nvPr/>
      </p:nvGrpSpPr>
      <p:grpSpPr>
        <a:xfrm>
          <a:off x="0" y="0"/>
          <a:ext cx="0" cy="0"/>
          <a:chOff x="0" y="0"/>
          <a:chExt cx="0" cy="0"/>
        </a:xfrm>
      </p:grpSpPr>
      <p:sp>
        <p:nvSpPr>
          <p:cNvPr id="1002" name="Google Shape;1002;p1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03" name="Google Shape;1003;p1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9" name="Shape 1009"/>
        <p:cNvGrpSpPr/>
        <p:nvPr/>
      </p:nvGrpSpPr>
      <p:grpSpPr>
        <a:xfrm>
          <a:off x="0" y="0"/>
          <a:ext cx="0" cy="0"/>
          <a:chOff x="0" y="0"/>
          <a:chExt cx="0" cy="0"/>
        </a:xfrm>
      </p:grpSpPr>
      <p:sp>
        <p:nvSpPr>
          <p:cNvPr id="1010" name="Google Shape;1010;p1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11" name="Google Shape;1011;p1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6" name="Shape 1016"/>
        <p:cNvGrpSpPr/>
        <p:nvPr/>
      </p:nvGrpSpPr>
      <p:grpSpPr>
        <a:xfrm>
          <a:off x="0" y="0"/>
          <a:ext cx="0" cy="0"/>
          <a:chOff x="0" y="0"/>
          <a:chExt cx="0" cy="0"/>
        </a:xfrm>
      </p:grpSpPr>
      <p:sp>
        <p:nvSpPr>
          <p:cNvPr id="1017" name="Google Shape;1017;p1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18" name="Google Shape;1018;p1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41" name="Google Shape;241;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1" name="Shape 1021"/>
        <p:cNvGrpSpPr/>
        <p:nvPr/>
      </p:nvGrpSpPr>
      <p:grpSpPr>
        <a:xfrm>
          <a:off x="0" y="0"/>
          <a:ext cx="0" cy="0"/>
          <a:chOff x="0" y="0"/>
          <a:chExt cx="0" cy="0"/>
        </a:xfrm>
      </p:grpSpPr>
      <p:sp>
        <p:nvSpPr>
          <p:cNvPr id="1022" name="Google Shape;1022;p13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23" name="Google Shape;1023;p1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7" name="Shape 1027"/>
        <p:cNvGrpSpPr/>
        <p:nvPr/>
      </p:nvGrpSpPr>
      <p:grpSpPr>
        <a:xfrm>
          <a:off x="0" y="0"/>
          <a:ext cx="0" cy="0"/>
          <a:chOff x="0" y="0"/>
          <a:chExt cx="0" cy="0"/>
        </a:xfrm>
      </p:grpSpPr>
      <p:sp>
        <p:nvSpPr>
          <p:cNvPr id="1028" name="Google Shape;1028;p1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29" name="Google Shape;1029;p13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
        <p:nvSpPr>
          <p:cNvPr id="1030" name="Google Shape;1030;p13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latin typeface="Arial"/>
                <a:ea typeface="Arial"/>
                <a:cs typeface="Arial"/>
                <a:sym typeface="Arial"/>
              </a:rPr>
              <a:t>‹#›</a:t>
            </a:fld>
            <a:endParaRPr>
              <a:latin typeface="Arial"/>
              <a:ea typeface="Arial"/>
              <a:cs typeface="Arial"/>
              <a:sym typeface="Arial"/>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9" name="Shape 1039"/>
        <p:cNvGrpSpPr/>
        <p:nvPr/>
      </p:nvGrpSpPr>
      <p:grpSpPr>
        <a:xfrm>
          <a:off x="0" y="0"/>
          <a:ext cx="0" cy="0"/>
          <a:chOff x="0" y="0"/>
          <a:chExt cx="0" cy="0"/>
        </a:xfrm>
      </p:grpSpPr>
      <p:sp>
        <p:nvSpPr>
          <p:cNvPr id="1040" name="Google Shape;1040;p13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41" name="Google Shape;1041;p1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4" name="Shape 1044"/>
        <p:cNvGrpSpPr/>
        <p:nvPr/>
      </p:nvGrpSpPr>
      <p:grpSpPr>
        <a:xfrm>
          <a:off x="0" y="0"/>
          <a:ext cx="0" cy="0"/>
          <a:chOff x="0" y="0"/>
          <a:chExt cx="0" cy="0"/>
        </a:xfrm>
      </p:grpSpPr>
      <p:sp>
        <p:nvSpPr>
          <p:cNvPr id="1045" name="Google Shape;1045;p13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46" name="Google Shape;1046;p1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2" name="Shape 1052"/>
        <p:cNvGrpSpPr/>
        <p:nvPr/>
      </p:nvGrpSpPr>
      <p:grpSpPr>
        <a:xfrm>
          <a:off x="0" y="0"/>
          <a:ext cx="0" cy="0"/>
          <a:chOff x="0" y="0"/>
          <a:chExt cx="0" cy="0"/>
        </a:xfrm>
      </p:grpSpPr>
      <p:sp>
        <p:nvSpPr>
          <p:cNvPr id="1053" name="Google Shape;1053;p1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54" name="Google Shape;1054;p1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8" name="Shape 1058"/>
        <p:cNvGrpSpPr/>
        <p:nvPr/>
      </p:nvGrpSpPr>
      <p:grpSpPr>
        <a:xfrm>
          <a:off x="0" y="0"/>
          <a:ext cx="0" cy="0"/>
          <a:chOff x="0" y="0"/>
          <a:chExt cx="0" cy="0"/>
        </a:xfrm>
      </p:grpSpPr>
      <p:sp>
        <p:nvSpPr>
          <p:cNvPr id="1059" name="Google Shape;1059;p1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60" name="Google Shape;1060;p1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4" name="Shape 1064"/>
        <p:cNvGrpSpPr/>
        <p:nvPr/>
      </p:nvGrpSpPr>
      <p:grpSpPr>
        <a:xfrm>
          <a:off x="0" y="0"/>
          <a:ext cx="0" cy="0"/>
          <a:chOff x="0" y="0"/>
          <a:chExt cx="0" cy="0"/>
        </a:xfrm>
      </p:grpSpPr>
      <p:sp>
        <p:nvSpPr>
          <p:cNvPr id="1065" name="Google Shape;1065;p13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66" name="Google Shape;1066;p1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1" name="Shape 1071"/>
        <p:cNvGrpSpPr/>
        <p:nvPr/>
      </p:nvGrpSpPr>
      <p:grpSpPr>
        <a:xfrm>
          <a:off x="0" y="0"/>
          <a:ext cx="0" cy="0"/>
          <a:chOff x="0" y="0"/>
          <a:chExt cx="0" cy="0"/>
        </a:xfrm>
      </p:grpSpPr>
      <p:sp>
        <p:nvSpPr>
          <p:cNvPr id="1072" name="Google Shape;1072;p1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73" name="Google Shape;1073;p1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8" name="Shape 1078"/>
        <p:cNvGrpSpPr/>
        <p:nvPr/>
      </p:nvGrpSpPr>
      <p:grpSpPr>
        <a:xfrm>
          <a:off x="0" y="0"/>
          <a:ext cx="0" cy="0"/>
          <a:chOff x="0" y="0"/>
          <a:chExt cx="0" cy="0"/>
        </a:xfrm>
      </p:grpSpPr>
      <p:sp>
        <p:nvSpPr>
          <p:cNvPr id="1079" name="Google Shape;1079;p13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80" name="Google Shape;1080;p1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5" name="Shape 1085"/>
        <p:cNvGrpSpPr/>
        <p:nvPr/>
      </p:nvGrpSpPr>
      <p:grpSpPr>
        <a:xfrm>
          <a:off x="0" y="0"/>
          <a:ext cx="0" cy="0"/>
          <a:chOff x="0" y="0"/>
          <a:chExt cx="0" cy="0"/>
        </a:xfrm>
      </p:grpSpPr>
      <p:sp>
        <p:nvSpPr>
          <p:cNvPr id="1086" name="Google Shape;1086;p13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87" name="Google Shape;1087;p1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47" name="Google Shape;247;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1" name="Shape 1091"/>
        <p:cNvGrpSpPr/>
        <p:nvPr/>
      </p:nvGrpSpPr>
      <p:grpSpPr>
        <a:xfrm>
          <a:off x="0" y="0"/>
          <a:ext cx="0" cy="0"/>
          <a:chOff x="0" y="0"/>
          <a:chExt cx="0" cy="0"/>
        </a:xfrm>
      </p:grpSpPr>
      <p:sp>
        <p:nvSpPr>
          <p:cNvPr id="1092" name="Google Shape;1092;p14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93" name="Google Shape;1093;p1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9" name="Shape 1099"/>
        <p:cNvGrpSpPr/>
        <p:nvPr/>
      </p:nvGrpSpPr>
      <p:grpSpPr>
        <a:xfrm>
          <a:off x="0" y="0"/>
          <a:ext cx="0" cy="0"/>
          <a:chOff x="0" y="0"/>
          <a:chExt cx="0" cy="0"/>
        </a:xfrm>
      </p:grpSpPr>
      <p:sp>
        <p:nvSpPr>
          <p:cNvPr id="1100" name="Google Shape;1100;p14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01" name="Google Shape;1101;p1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7" name="Shape 1107"/>
        <p:cNvGrpSpPr/>
        <p:nvPr/>
      </p:nvGrpSpPr>
      <p:grpSpPr>
        <a:xfrm>
          <a:off x="0" y="0"/>
          <a:ext cx="0" cy="0"/>
          <a:chOff x="0" y="0"/>
          <a:chExt cx="0" cy="0"/>
        </a:xfrm>
      </p:grpSpPr>
      <p:sp>
        <p:nvSpPr>
          <p:cNvPr id="1108" name="Google Shape;1108;p14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09" name="Google Shape;1109;p1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2" name="Shape 1112"/>
        <p:cNvGrpSpPr/>
        <p:nvPr/>
      </p:nvGrpSpPr>
      <p:grpSpPr>
        <a:xfrm>
          <a:off x="0" y="0"/>
          <a:ext cx="0" cy="0"/>
          <a:chOff x="0" y="0"/>
          <a:chExt cx="0" cy="0"/>
        </a:xfrm>
      </p:grpSpPr>
      <p:sp>
        <p:nvSpPr>
          <p:cNvPr id="1113" name="Google Shape;1113;p14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14" name="Google Shape;1114;p1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7" name="Shape 1117"/>
        <p:cNvGrpSpPr/>
        <p:nvPr/>
      </p:nvGrpSpPr>
      <p:grpSpPr>
        <a:xfrm>
          <a:off x="0" y="0"/>
          <a:ext cx="0" cy="0"/>
          <a:chOff x="0" y="0"/>
          <a:chExt cx="0" cy="0"/>
        </a:xfrm>
      </p:grpSpPr>
      <p:sp>
        <p:nvSpPr>
          <p:cNvPr id="1118" name="Google Shape;1118;p14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19" name="Google Shape;1119;p1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8" name="Shape 1128"/>
        <p:cNvGrpSpPr/>
        <p:nvPr/>
      </p:nvGrpSpPr>
      <p:grpSpPr>
        <a:xfrm>
          <a:off x="0" y="0"/>
          <a:ext cx="0" cy="0"/>
          <a:chOff x="0" y="0"/>
          <a:chExt cx="0" cy="0"/>
        </a:xfrm>
      </p:grpSpPr>
      <p:sp>
        <p:nvSpPr>
          <p:cNvPr id="1129" name="Google Shape;1129;p14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30" name="Google Shape;1130;p1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4" name="Shape 1134"/>
        <p:cNvGrpSpPr/>
        <p:nvPr/>
      </p:nvGrpSpPr>
      <p:grpSpPr>
        <a:xfrm>
          <a:off x="0" y="0"/>
          <a:ext cx="0" cy="0"/>
          <a:chOff x="0" y="0"/>
          <a:chExt cx="0" cy="0"/>
        </a:xfrm>
      </p:grpSpPr>
      <p:sp>
        <p:nvSpPr>
          <p:cNvPr id="1135" name="Google Shape;1135;p14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36" name="Google Shape;1136;p1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0" name="Shape 1140"/>
        <p:cNvGrpSpPr/>
        <p:nvPr/>
      </p:nvGrpSpPr>
      <p:grpSpPr>
        <a:xfrm>
          <a:off x="0" y="0"/>
          <a:ext cx="0" cy="0"/>
          <a:chOff x="0" y="0"/>
          <a:chExt cx="0" cy="0"/>
        </a:xfrm>
      </p:grpSpPr>
      <p:sp>
        <p:nvSpPr>
          <p:cNvPr id="1141" name="Google Shape;1141;p14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42" name="Google Shape;1142;p1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6" name="Shape 1146"/>
        <p:cNvGrpSpPr/>
        <p:nvPr/>
      </p:nvGrpSpPr>
      <p:grpSpPr>
        <a:xfrm>
          <a:off x="0" y="0"/>
          <a:ext cx="0" cy="0"/>
          <a:chOff x="0" y="0"/>
          <a:chExt cx="0" cy="0"/>
        </a:xfrm>
      </p:grpSpPr>
      <p:sp>
        <p:nvSpPr>
          <p:cNvPr id="1147" name="Google Shape;1147;p14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48" name="Google Shape;1148;p1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7" name="Shape 1157"/>
        <p:cNvGrpSpPr/>
        <p:nvPr/>
      </p:nvGrpSpPr>
      <p:grpSpPr>
        <a:xfrm>
          <a:off x="0" y="0"/>
          <a:ext cx="0" cy="0"/>
          <a:chOff x="0" y="0"/>
          <a:chExt cx="0" cy="0"/>
        </a:xfrm>
      </p:grpSpPr>
      <p:sp>
        <p:nvSpPr>
          <p:cNvPr id="1158" name="Google Shape;1158;p14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59" name="Google Shape;1159;p1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53" name="Google Shape;253;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3" name="Shape 1163"/>
        <p:cNvGrpSpPr/>
        <p:nvPr/>
      </p:nvGrpSpPr>
      <p:grpSpPr>
        <a:xfrm>
          <a:off x="0" y="0"/>
          <a:ext cx="0" cy="0"/>
          <a:chOff x="0" y="0"/>
          <a:chExt cx="0" cy="0"/>
        </a:xfrm>
      </p:grpSpPr>
      <p:sp>
        <p:nvSpPr>
          <p:cNvPr id="1164" name="Google Shape;1164;p15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65" name="Google Shape;1165;p1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0" name="Shape 1170"/>
        <p:cNvGrpSpPr/>
        <p:nvPr/>
      </p:nvGrpSpPr>
      <p:grpSpPr>
        <a:xfrm>
          <a:off x="0" y="0"/>
          <a:ext cx="0" cy="0"/>
          <a:chOff x="0" y="0"/>
          <a:chExt cx="0" cy="0"/>
        </a:xfrm>
      </p:grpSpPr>
      <p:sp>
        <p:nvSpPr>
          <p:cNvPr id="1171" name="Google Shape;1171;p15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72" name="Google Shape;1172;p1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7" name="Shape 1177"/>
        <p:cNvGrpSpPr/>
        <p:nvPr/>
      </p:nvGrpSpPr>
      <p:grpSpPr>
        <a:xfrm>
          <a:off x="0" y="0"/>
          <a:ext cx="0" cy="0"/>
          <a:chOff x="0" y="0"/>
          <a:chExt cx="0" cy="0"/>
        </a:xfrm>
      </p:grpSpPr>
      <p:sp>
        <p:nvSpPr>
          <p:cNvPr id="1178" name="Google Shape;1178;p15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79" name="Google Shape;1179;p1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5" name="Shape 1185"/>
        <p:cNvGrpSpPr/>
        <p:nvPr/>
      </p:nvGrpSpPr>
      <p:grpSpPr>
        <a:xfrm>
          <a:off x="0" y="0"/>
          <a:ext cx="0" cy="0"/>
          <a:chOff x="0" y="0"/>
          <a:chExt cx="0" cy="0"/>
        </a:xfrm>
      </p:grpSpPr>
      <p:sp>
        <p:nvSpPr>
          <p:cNvPr id="1186" name="Google Shape;1186;p15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87" name="Google Shape;1187;p1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0" name="Shape 1190"/>
        <p:cNvGrpSpPr/>
        <p:nvPr/>
      </p:nvGrpSpPr>
      <p:grpSpPr>
        <a:xfrm>
          <a:off x="0" y="0"/>
          <a:ext cx="0" cy="0"/>
          <a:chOff x="0" y="0"/>
          <a:chExt cx="0" cy="0"/>
        </a:xfrm>
      </p:grpSpPr>
      <p:sp>
        <p:nvSpPr>
          <p:cNvPr id="1191" name="Google Shape;1191;p1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192" name="Google Shape;1192;p15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which is not directly related to the joint, but is an important strong accessory ligament, providing much of the weightbearing support for the upper limb on the clavicle and maintaining the position of the clavicle on the acromion-it spans the distance between the coracoid process of the scapula and the inferior surface of the acromial end of the clavicle and comprises an anterior trapezoid ligament</a:t>
            </a:r>
            <a:endParaRPr/>
          </a:p>
        </p:txBody>
      </p:sp>
      <p:sp>
        <p:nvSpPr>
          <p:cNvPr id="1193" name="Google Shape;1193;p15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8" name="Shape 1198"/>
        <p:cNvGrpSpPr/>
        <p:nvPr/>
      </p:nvGrpSpPr>
      <p:grpSpPr>
        <a:xfrm>
          <a:off x="0" y="0"/>
          <a:ext cx="0" cy="0"/>
          <a:chOff x="0" y="0"/>
          <a:chExt cx="0" cy="0"/>
        </a:xfrm>
      </p:grpSpPr>
      <p:sp>
        <p:nvSpPr>
          <p:cNvPr id="1199" name="Google Shape;1199;p1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200" name="Google Shape;1200;p15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joint, as joint is divided into 2 separate spaces by circular articular disc</a:t>
            </a:r>
            <a:endParaRPr/>
          </a:p>
        </p:txBody>
      </p:sp>
      <p:sp>
        <p:nvSpPr>
          <p:cNvPr id="1201" name="Google Shape;1201;p15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6" name="Shape 1206"/>
        <p:cNvGrpSpPr/>
        <p:nvPr/>
      </p:nvGrpSpPr>
      <p:grpSpPr>
        <a:xfrm>
          <a:off x="0" y="0"/>
          <a:ext cx="0" cy="0"/>
          <a:chOff x="0" y="0"/>
          <a:chExt cx="0" cy="0"/>
        </a:xfrm>
      </p:grpSpPr>
      <p:sp>
        <p:nvSpPr>
          <p:cNvPr id="1207" name="Google Shape;1207;p15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08" name="Google Shape;1208;p1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5" name="Shape 1215"/>
        <p:cNvGrpSpPr/>
        <p:nvPr/>
      </p:nvGrpSpPr>
      <p:grpSpPr>
        <a:xfrm>
          <a:off x="0" y="0"/>
          <a:ext cx="0" cy="0"/>
          <a:chOff x="0" y="0"/>
          <a:chExt cx="0" cy="0"/>
        </a:xfrm>
      </p:grpSpPr>
      <p:sp>
        <p:nvSpPr>
          <p:cNvPr id="1216" name="Google Shape;1216;p15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217" name="Google Shape;1217;p1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18" name="Google Shape;1218;p15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9" name="Shape 1229"/>
        <p:cNvGrpSpPr/>
        <p:nvPr/>
      </p:nvGrpSpPr>
      <p:grpSpPr>
        <a:xfrm>
          <a:off x="0" y="0"/>
          <a:ext cx="0" cy="0"/>
          <a:chOff x="0" y="0"/>
          <a:chExt cx="0" cy="0"/>
        </a:xfrm>
      </p:grpSpPr>
      <p:sp>
        <p:nvSpPr>
          <p:cNvPr id="1230" name="Google Shape;1230;p15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31" name="Google Shape;1231;p1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8" name="Shape 1238"/>
        <p:cNvGrpSpPr/>
        <p:nvPr/>
      </p:nvGrpSpPr>
      <p:grpSpPr>
        <a:xfrm>
          <a:off x="0" y="0"/>
          <a:ext cx="0" cy="0"/>
          <a:chOff x="0" y="0"/>
          <a:chExt cx="0" cy="0"/>
        </a:xfrm>
      </p:grpSpPr>
      <p:sp>
        <p:nvSpPr>
          <p:cNvPr id="1239" name="Google Shape;1239;p15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240" name="Google Shape;1240;p1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41" name="Google Shape;1241;p15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60" name="Google Shape;260;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2" name="Shape 1252"/>
        <p:cNvGrpSpPr/>
        <p:nvPr/>
      </p:nvGrpSpPr>
      <p:grpSpPr>
        <a:xfrm>
          <a:off x="0" y="0"/>
          <a:ext cx="0" cy="0"/>
          <a:chOff x="0" y="0"/>
          <a:chExt cx="0" cy="0"/>
        </a:xfrm>
      </p:grpSpPr>
      <p:sp>
        <p:nvSpPr>
          <p:cNvPr id="1253" name="Google Shape;1253;p16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54" name="Google Shape;1254;p1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9" name="Shape 1259"/>
        <p:cNvGrpSpPr/>
        <p:nvPr/>
      </p:nvGrpSpPr>
      <p:grpSpPr>
        <a:xfrm>
          <a:off x="0" y="0"/>
          <a:ext cx="0" cy="0"/>
          <a:chOff x="0" y="0"/>
          <a:chExt cx="0" cy="0"/>
        </a:xfrm>
      </p:grpSpPr>
      <p:sp>
        <p:nvSpPr>
          <p:cNvPr id="1260" name="Google Shape;1260;p16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61" name="Google Shape;1261;p16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5" name="Shape 1265"/>
        <p:cNvGrpSpPr/>
        <p:nvPr/>
      </p:nvGrpSpPr>
      <p:grpSpPr>
        <a:xfrm>
          <a:off x="0" y="0"/>
          <a:ext cx="0" cy="0"/>
          <a:chOff x="0" y="0"/>
          <a:chExt cx="0" cy="0"/>
        </a:xfrm>
      </p:grpSpPr>
      <p:sp>
        <p:nvSpPr>
          <p:cNvPr id="1266" name="Google Shape;1266;p16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67" name="Google Shape;1267;p16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2" name="Shape 1272"/>
        <p:cNvGrpSpPr/>
        <p:nvPr/>
      </p:nvGrpSpPr>
      <p:grpSpPr>
        <a:xfrm>
          <a:off x="0" y="0"/>
          <a:ext cx="0" cy="0"/>
          <a:chOff x="0" y="0"/>
          <a:chExt cx="0" cy="0"/>
        </a:xfrm>
      </p:grpSpPr>
      <p:sp>
        <p:nvSpPr>
          <p:cNvPr id="1273" name="Google Shape;1273;p16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74" name="Google Shape;1274;p1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1" name="Shape 1281"/>
        <p:cNvGrpSpPr/>
        <p:nvPr/>
      </p:nvGrpSpPr>
      <p:grpSpPr>
        <a:xfrm>
          <a:off x="0" y="0"/>
          <a:ext cx="0" cy="0"/>
          <a:chOff x="0" y="0"/>
          <a:chExt cx="0" cy="0"/>
        </a:xfrm>
      </p:grpSpPr>
      <p:sp>
        <p:nvSpPr>
          <p:cNvPr id="1282" name="Google Shape;1282;p16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83" name="Google Shape;1283;p16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8" name="Shape 1288"/>
        <p:cNvGrpSpPr/>
        <p:nvPr/>
      </p:nvGrpSpPr>
      <p:grpSpPr>
        <a:xfrm>
          <a:off x="0" y="0"/>
          <a:ext cx="0" cy="0"/>
          <a:chOff x="0" y="0"/>
          <a:chExt cx="0" cy="0"/>
        </a:xfrm>
      </p:grpSpPr>
      <p:sp>
        <p:nvSpPr>
          <p:cNvPr id="1289" name="Google Shape;1289;p16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90" name="Google Shape;1290;p16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6" name="Shape 1296"/>
        <p:cNvGrpSpPr/>
        <p:nvPr/>
      </p:nvGrpSpPr>
      <p:grpSpPr>
        <a:xfrm>
          <a:off x="0" y="0"/>
          <a:ext cx="0" cy="0"/>
          <a:chOff x="0" y="0"/>
          <a:chExt cx="0" cy="0"/>
        </a:xfrm>
      </p:grpSpPr>
      <p:sp>
        <p:nvSpPr>
          <p:cNvPr id="1297" name="Google Shape;1297;p16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98" name="Google Shape;1298;p16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3" name="Shape 1303"/>
        <p:cNvGrpSpPr/>
        <p:nvPr/>
      </p:nvGrpSpPr>
      <p:grpSpPr>
        <a:xfrm>
          <a:off x="0" y="0"/>
          <a:ext cx="0" cy="0"/>
          <a:chOff x="0" y="0"/>
          <a:chExt cx="0" cy="0"/>
        </a:xfrm>
      </p:grpSpPr>
      <p:sp>
        <p:nvSpPr>
          <p:cNvPr id="1304" name="Google Shape;1304;p16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305" name="Google Shape;1305;p16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0" name="Shape 1310"/>
        <p:cNvGrpSpPr/>
        <p:nvPr/>
      </p:nvGrpSpPr>
      <p:grpSpPr>
        <a:xfrm>
          <a:off x="0" y="0"/>
          <a:ext cx="0" cy="0"/>
          <a:chOff x="0" y="0"/>
          <a:chExt cx="0" cy="0"/>
        </a:xfrm>
      </p:grpSpPr>
      <p:sp>
        <p:nvSpPr>
          <p:cNvPr id="1311" name="Google Shape;1311;p16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312" name="Google Shape;1312;p16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6" name="Shape 1316"/>
        <p:cNvGrpSpPr/>
        <p:nvPr/>
      </p:nvGrpSpPr>
      <p:grpSpPr>
        <a:xfrm>
          <a:off x="0" y="0"/>
          <a:ext cx="0" cy="0"/>
          <a:chOff x="0" y="0"/>
          <a:chExt cx="0" cy="0"/>
        </a:xfrm>
      </p:grpSpPr>
      <p:sp>
        <p:nvSpPr>
          <p:cNvPr id="1317" name="Google Shape;1317;p16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318" name="Google Shape;1318;p16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69" name="Google Shape;269;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3" name="Shape 1323"/>
        <p:cNvGrpSpPr/>
        <p:nvPr/>
      </p:nvGrpSpPr>
      <p:grpSpPr>
        <a:xfrm>
          <a:off x="0" y="0"/>
          <a:ext cx="0" cy="0"/>
          <a:chOff x="0" y="0"/>
          <a:chExt cx="0" cy="0"/>
        </a:xfrm>
      </p:grpSpPr>
      <p:sp>
        <p:nvSpPr>
          <p:cNvPr id="1324" name="Google Shape;1324;p17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325" name="Google Shape;1325;p17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1" name="Shape 1331"/>
        <p:cNvGrpSpPr/>
        <p:nvPr/>
      </p:nvGrpSpPr>
      <p:grpSpPr>
        <a:xfrm>
          <a:off x="0" y="0"/>
          <a:ext cx="0" cy="0"/>
          <a:chOff x="0" y="0"/>
          <a:chExt cx="0" cy="0"/>
        </a:xfrm>
      </p:grpSpPr>
      <p:sp>
        <p:nvSpPr>
          <p:cNvPr id="1332" name="Google Shape;1332;p17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333" name="Google Shape;1333;p17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6" name="Shape 1336"/>
        <p:cNvGrpSpPr/>
        <p:nvPr/>
      </p:nvGrpSpPr>
      <p:grpSpPr>
        <a:xfrm>
          <a:off x="0" y="0"/>
          <a:ext cx="0" cy="0"/>
          <a:chOff x="0" y="0"/>
          <a:chExt cx="0" cy="0"/>
        </a:xfrm>
      </p:grpSpPr>
      <p:sp>
        <p:nvSpPr>
          <p:cNvPr id="1337" name="Google Shape;1337;p17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338" name="Google Shape;1338;p17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3" name="Shape 1343"/>
        <p:cNvGrpSpPr/>
        <p:nvPr/>
      </p:nvGrpSpPr>
      <p:grpSpPr>
        <a:xfrm>
          <a:off x="0" y="0"/>
          <a:ext cx="0" cy="0"/>
          <a:chOff x="0" y="0"/>
          <a:chExt cx="0" cy="0"/>
        </a:xfrm>
      </p:grpSpPr>
      <p:sp>
        <p:nvSpPr>
          <p:cNvPr id="1344" name="Google Shape;1344;p17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345" name="Google Shape;1345;p17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0" name="Shape 1350"/>
        <p:cNvGrpSpPr/>
        <p:nvPr/>
      </p:nvGrpSpPr>
      <p:grpSpPr>
        <a:xfrm>
          <a:off x="0" y="0"/>
          <a:ext cx="0" cy="0"/>
          <a:chOff x="0" y="0"/>
          <a:chExt cx="0" cy="0"/>
        </a:xfrm>
      </p:grpSpPr>
      <p:sp>
        <p:nvSpPr>
          <p:cNvPr id="1351" name="Google Shape;1351;p17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352" name="Google Shape;1352;p17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6" name="Shape 1356"/>
        <p:cNvGrpSpPr/>
        <p:nvPr/>
      </p:nvGrpSpPr>
      <p:grpSpPr>
        <a:xfrm>
          <a:off x="0" y="0"/>
          <a:ext cx="0" cy="0"/>
          <a:chOff x="0" y="0"/>
          <a:chExt cx="0" cy="0"/>
        </a:xfrm>
      </p:grpSpPr>
      <p:sp>
        <p:nvSpPr>
          <p:cNvPr id="1357" name="Google Shape;1357;p17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358" name="Google Shape;1358;p17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4" name="Shape 1364"/>
        <p:cNvGrpSpPr/>
        <p:nvPr/>
      </p:nvGrpSpPr>
      <p:grpSpPr>
        <a:xfrm>
          <a:off x="0" y="0"/>
          <a:ext cx="0" cy="0"/>
          <a:chOff x="0" y="0"/>
          <a:chExt cx="0" cy="0"/>
        </a:xfrm>
      </p:grpSpPr>
      <p:sp>
        <p:nvSpPr>
          <p:cNvPr id="1365" name="Google Shape;1365;p17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366" name="Google Shape;1366;p17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1" name="Shape 1371"/>
        <p:cNvGrpSpPr/>
        <p:nvPr/>
      </p:nvGrpSpPr>
      <p:grpSpPr>
        <a:xfrm>
          <a:off x="0" y="0"/>
          <a:ext cx="0" cy="0"/>
          <a:chOff x="0" y="0"/>
          <a:chExt cx="0" cy="0"/>
        </a:xfrm>
      </p:grpSpPr>
      <p:sp>
        <p:nvSpPr>
          <p:cNvPr id="1372" name="Google Shape;1372;p17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373" name="Google Shape;1373;p17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6" name="Shape 1376"/>
        <p:cNvGrpSpPr/>
        <p:nvPr/>
      </p:nvGrpSpPr>
      <p:grpSpPr>
        <a:xfrm>
          <a:off x="0" y="0"/>
          <a:ext cx="0" cy="0"/>
          <a:chOff x="0" y="0"/>
          <a:chExt cx="0" cy="0"/>
        </a:xfrm>
      </p:grpSpPr>
      <p:sp>
        <p:nvSpPr>
          <p:cNvPr id="1377" name="Google Shape;1377;p17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378" name="Google Shape;1378;p17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2" name="Shape 1382"/>
        <p:cNvGrpSpPr/>
        <p:nvPr/>
      </p:nvGrpSpPr>
      <p:grpSpPr>
        <a:xfrm>
          <a:off x="0" y="0"/>
          <a:ext cx="0" cy="0"/>
          <a:chOff x="0" y="0"/>
          <a:chExt cx="0" cy="0"/>
        </a:xfrm>
      </p:grpSpPr>
      <p:sp>
        <p:nvSpPr>
          <p:cNvPr id="1383" name="Google Shape;1383;p17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384" name="Google Shape;1384;p17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76" name="Google Shape;276;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8" name="Shape 1388"/>
        <p:cNvGrpSpPr/>
        <p:nvPr/>
      </p:nvGrpSpPr>
      <p:grpSpPr>
        <a:xfrm>
          <a:off x="0" y="0"/>
          <a:ext cx="0" cy="0"/>
          <a:chOff x="0" y="0"/>
          <a:chExt cx="0" cy="0"/>
        </a:xfrm>
      </p:grpSpPr>
      <p:sp>
        <p:nvSpPr>
          <p:cNvPr id="1389" name="Google Shape;1389;p18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390" name="Google Shape;1390;p18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4" name="Shape 1394"/>
        <p:cNvGrpSpPr/>
        <p:nvPr/>
      </p:nvGrpSpPr>
      <p:grpSpPr>
        <a:xfrm>
          <a:off x="0" y="0"/>
          <a:ext cx="0" cy="0"/>
          <a:chOff x="0" y="0"/>
          <a:chExt cx="0" cy="0"/>
        </a:xfrm>
      </p:grpSpPr>
      <p:sp>
        <p:nvSpPr>
          <p:cNvPr id="1395" name="Google Shape;1395;p18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396" name="Google Shape;1396;p18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1" name="Shape 1401"/>
        <p:cNvGrpSpPr/>
        <p:nvPr/>
      </p:nvGrpSpPr>
      <p:grpSpPr>
        <a:xfrm>
          <a:off x="0" y="0"/>
          <a:ext cx="0" cy="0"/>
          <a:chOff x="0" y="0"/>
          <a:chExt cx="0" cy="0"/>
        </a:xfrm>
      </p:grpSpPr>
      <p:sp>
        <p:nvSpPr>
          <p:cNvPr id="1402" name="Google Shape;1402;p18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403" name="Google Shape;1403;p18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9" name="Shape 1409"/>
        <p:cNvGrpSpPr/>
        <p:nvPr/>
      </p:nvGrpSpPr>
      <p:grpSpPr>
        <a:xfrm>
          <a:off x="0" y="0"/>
          <a:ext cx="0" cy="0"/>
          <a:chOff x="0" y="0"/>
          <a:chExt cx="0" cy="0"/>
        </a:xfrm>
      </p:grpSpPr>
      <p:sp>
        <p:nvSpPr>
          <p:cNvPr id="1410" name="Google Shape;1410;p18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411" name="Google Shape;1411;p18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8" name="Shape 1418"/>
        <p:cNvGrpSpPr/>
        <p:nvPr/>
      </p:nvGrpSpPr>
      <p:grpSpPr>
        <a:xfrm>
          <a:off x="0" y="0"/>
          <a:ext cx="0" cy="0"/>
          <a:chOff x="0" y="0"/>
          <a:chExt cx="0" cy="0"/>
        </a:xfrm>
      </p:grpSpPr>
      <p:sp>
        <p:nvSpPr>
          <p:cNvPr id="1419" name="Google Shape;1419;p18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420" name="Google Shape;1420;p18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4" name="Shape 1424"/>
        <p:cNvGrpSpPr/>
        <p:nvPr/>
      </p:nvGrpSpPr>
      <p:grpSpPr>
        <a:xfrm>
          <a:off x="0" y="0"/>
          <a:ext cx="0" cy="0"/>
          <a:chOff x="0" y="0"/>
          <a:chExt cx="0" cy="0"/>
        </a:xfrm>
      </p:grpSpPr>
      <p:sp>
        <p:nvSpPr>
          <p:cNvPr id="1425" name="Google Shape;1425;p18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426" name="Google Shape;1426;p18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1" name="Shape 1431"/>
        <p:cNvGrpSpPr/>
        <p:nvPr/>
      </p:nvGrpSpPr>
      <p:grpSpPr>
        <a:xfrm>
          <a:off x="0" y="0"/>
          <a:ext cx="0" cy="0"/>
          <a:chOff x="0" y="0"/>
          <a:chExt cx="0" cy="0"/>
        </a:xfrm>
      </p:grpSpPr>
      <p:sp>
        <p:nvSpPr>
          <p:cNvPr id="1432" name="Google Shape;1432;p18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433" name="Google Shape;1433;p18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7" name="Shape 1437"/>
        <p:cNvGrpSpPr/>
        <p:nvPr/>
      </p:nvGrpSpPr>
      <p:grpSpPr>
        <a:xfrm>
          <a:off x="0" y="0"/>
          <a:ext cx="0" cy="0"/>
          <a:chOff x="0" y="0"/>
          <a:chExt cx="0" cy="0"/>
        </a:xfrm>
      </p:grpSpPr>
      <p:sp>
        <p:nvSpPr>
          <p:cNvPr id="1438" name="Google Shape;1438;p18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439" name="Google Shape;1439;p18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3" name="Shape 1443"/>
        <p:cNvGrpSpPr/>
        <p:nvPr/>
      </p:nvGrpSpPr>
      <p:grpSpPr>
        <a:xfrm>
          <a:off x="0" y="0"/>
          <a:ext cx="0" cy="0"/>
          <a:chOff x="0" y="0"/>
          <a:chExt cx="0" cy="0"/>
        </a:xfrm>
      </p:grpSpPr>
      <p:sp>
        <p:nvSpPr>
          <p:cNvPr id="1444" name="Google Shape;1444;p18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445" name="Google Shape;1445;p18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8" name="Shape 1448"/>
        <p:cNvGrpSpPr/>
        <p:nvPr/>
      </p:nvGrpSpPr>
      <p:grpSpPr>
        <a:xfrm>
          <a:off x="0" y="0"/>
          <a:ext cx="0" cy="0"/>
          <a:chOff x="0" y="0"/>
          <a:chExt cx="0" cy="0"/>
        </a:xfrm>
      </p:grpSpPr>
      <p:sp>
        <p:nvSpPr>
          <p:cNvPr id="1449" name="Google Shape;1449;p18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450" name="Google Shape;1450;p18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84" name="Google Shape;284;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4" name="Shape 1454"/>
        <p:cNvGrpSpPr/>
        <p:nvPr/>
      </p:nvGrpSpPr>
      <p:grpSpPr>
        <a:xfrm>
          <a:off x="0" y="0"/>
          <a:ext cx="0" cy="0"/>
          <a:chOff x="0" y="0"/>
          <a:chExt cx="0" cy="0"/>
        </a:xfrm>
      </p:grpSpPr>
      <p:sp>
        <p:nvSpPr>
          <p:cNvPr id="1455" name="Google Shape;1455;p19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456" name="Google Shape;1456;p19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4" name="Shape 1464"/>
        <p:cNvGrpSpPr/>
        <p:nvPr/>
      </p:nvGrpSpPr>
      <p:grpSpPr>
        <a:xfrm>
          <a:off x="0" y="0"/>
          <a:ext cx="0" cy="0"/>
          <a:chOff x="0" y="0"/>
          <a:chExt cx="0" cy="0"/>
        </a:xfrm>
      </p:grpSpPr>
      <p:sp>
        <p:nvSpPr>
          <p:cNvPr id="1465" name="Google Shape;1465;p19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466" name="Google Shape;1466;p19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1" name="Shape 1471"/>
        <p:cNvGrpSpPr/>
        <p:nvPr/>
      </p:nvGrpSpPr>
      <p:grpSpPr>
        <a:xfrm>
          <a:off x="0" y="0"/>
          <a:ext cx="0" cy="0"/>
          <a:chOff x="0" y="0"/>
          <a:chExt cx="0" cy="0"/>
        </a:xfrm>
      </p:grpSpPr>
      <p:sp>
        <p:nvSpPr>
          <p:cNvPr id="1472" name="Google Shape;1472;p19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473" name="Google Shape;1473;p19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7" name="Shape 1477"/>
        <p:cNvGrpSpPr/>
        <p:nvPr/>
      </p:nvGrpSpPr>
      <p:grpSpPr>
        <a:xfrm>
          <a:off x="0" y="0"/>
          <a:ext cx="0" cy="0"/>
          <a:chOff x="0" y="0"/>
          <a:chExt cx="0" cy="0"/>
        </a:xfrm>
      </p:grpSpPr>
      <p:sp>
        <p:nvSpPr>
          <p:cNvPr id="1478" name="Google Shape;1478;p19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479" name="Google Shape;1479;p19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3" name="Shape 1483"/>
        <p:cNvGrpSpPr/>
        <p:nvPr/>
      </p:nvGrpSpPr>
      <p:grpSpPr>
        <a:xfrm>
          <a:off x="0" y="0"/>
          <a:ext cx="0" cy="0"/>
          <a:chOff x="0" y="0"/>
          <a:chExt cx="0" cy="0"/>
        </a:xfrm>
      </p:grpSpPr>
      <p:sp>
        <p:nvSpPr>
          <p:cNvPr id="1484" name="Google Shape;1484;p19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485" name="Google Shape;1485;p19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9" name="Shape 1489"/>
        <p:cNvGrpSpPr/>
        <p:nvPr/>
      </p:nvGrpSpPr>
      <p:grpSpPr>
        <a:xfrm>
          <a:off x="0" y="0"/>
          <a:ext cx="0" cy="0"/>
          <a:chOff x="0" y="0"/>
          <a:chExt cx="0" cy="0"/>
        </a:xfrm>
      </p:grpSpPr>
      <p:sp>
        <p:nvSpPr>
          <p:cNvPr id="1490" name="Google Shape;1490;p19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491" name="Google Shape;1491;p19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4" name="Shape 1494"/>
        <p:cNvGrpSpPr/>
        <p:nvPr/>
      </p:nvGrpSpPr>
      <p:grpSpPr>
        <a:xfrm>
          <a:off x="0" y="0"/>
          <a:ext cx="0" cy="0"/>
          <a:chOff x="0" y="0"/>
          <a:chExt cx="0" cy="0"/>
        </a:xfrm>
      </p:grpSpPr>
      <p:sp>
        <p:nvSpPr>
          <p:cNvPr id="1495" name="Google Shape;1495;p19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496" name="Google Shape;1496;p19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1" name="Shape 1501"/>
        <p:cNvGrpSpPr/>
        <p:nvPr/>
      </p:nvGrpSpPr>
      <p:grpSpPr>
        <a:xfrm>
          <a:off x="0" y="0"/>
          <a:ext cx="0" cy="0"/>
          <a:chOff x="0" y="0"/>
          <a:chExt cx="0" cy="0"/>
        </a:xfrm>
      </p:grpSpPr>
      <p:sp>
        <p:nvSpPr>
          <p:cNvPr id="1502" name="Google Shape;1502;p19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503" name="Google Shape;1503;p19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7" name="Shape 1507"/>
        <p:cNvGrpSpPr/>
        <p:nvPr/>
      </p:nvGrpSpPr>
      <p:grpSpPr>
        <a:xfrm>
          <a:off x="0" y="0"/>
          <a:ext cx="0" cy="0"/>
          <a:chOff x="0" y="0"/>
          <a:chExt cx="0" cy="0"/>
        </a:xfrm>
      </p:grpSpPr>
      <p:sp>
        <p:nvSpPr>
          <p:cNvPr id="1508" name="Google Shape;1508;p19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509" name="Google Shape;1509;p19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3" name="Shape 1513"/>
        <p:cNvGrpSpPr/>
        <p:nvPr/>
      </p:nvGrpSpPr>
      <p:grpSpPr>
        <a:xfrm>
          <a:off x="0" y="0"/>
          <a:ext cx="0" cy="0"/>
          <a:chOff x="0" y="0"/>
          <a:chExt cx="0" cy="0"/>
        </a:xfrm>
      </p:grpSpPr>
      <p:sp>
        <p:nvSpPr>
          <p:cNvPr id="1514" name="Google Shape;1514;p19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515" name="Google Shape;1515;p19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78" name="Google Shape;178;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91" name="Google Shape;291;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0" name="Shape 1520"/>
        <p:cNvGrpSpPr/>
        <p:nvPr/>
      </p:nvGrpSpPr>
      <p:grpSpPr>
        <a:xfrm>
          <a:off x="0" y="0"/>
          <a:ext cx="0" cy="0"/>
          <a:chOff x="0" y="0"/>
          <a:chExt cx="0" cy="0"/>
        </a:xfrm>
      </p:grpSpPr>
      <p:sp>
        <p:nvSpPr>
          <p:cNvPr id="1521" name="Google Shape;1521;p20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522" name="Google Shape;1522;p20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7" name="Shape 1527"/>
        <p:cNvGrpSpPr/>
        <p:nvPr/>
      </p:nvGrpSpPr>
      <p:grpSpPr>
        <a:xfrm>
          <a:off x="0" y="0"/>
          <a:ext cx="0" cy="0"/>
          <a:chOff x="0" y="0"/>
          <a:chExt cx="0" cy="0"/>
        </a:xfrm>
      </p:grpSpPr>
      <p:sp>
        <p:nvSpPr>
          <p:cNvPr id="1528" name="Google Shape;1528;p20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529" name="Google Shape;1529;p20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4" name="Shape 1534"/>
        <p:cNvGrpSpPr/>
        <p:nvPr/>
      </p:nvGrpSpPr>
      <p:grpSpPr>
        <a:xfrm>
          <a:off x="0" y="0"/>
          <a:ext cx="0" cy="0"/>
          <a:chOff x="0" y="0"/>
          <a:chExt cx="0" cy="0"/>
        </a:xfrm>
      </p:grpSpPr>
      <p:sp>
        <p:nvSpPr>
          <p:cNvPr id="1535" name="Google Shape;1535;p20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536" name="Google Shape;1536;p20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0" name="Shape 1540"/>
        <p:cNvGrpSpPr/>
        <p:nvPr/>
      </p:nvGrpSpPr>
      <p:grpSpPr>
        <a:xfrm>
          <a:off x="0" y="0"/>
          <a:ext cx="0" cy="0"/>
          <a:chOff x="0" y="0"/>
          <a:chExt cx="0" cy="0"/>
        </a:xfrm>
      </p:grpSpPr>
      <p:sp>
        <p:nvSpPr>
          <p:cNvPr id="1541" name="Google Shape;1541;p20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542" name="Google Shape;1542;p20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6" name="Shape 1546"/>
        <p:cNvGrpSpPr/>
        <p:nvPr/>
      </p:nvGrpSpPr>
      <p:grpSpPr>
        <a:xfrm>
          <a:off x="0" y="0"/>
          <a:ext cx="0" cy="0"/>
          <a:chOff x="0" y="0"/>
          <a:chExt cx="0" cy="0"/>
        </a:xfrm>
      </p:grpSpPr>
      <p:sp>
        <p:nvSpPr>
          <p:cNvPr id="1547" name="Google Shape;1547;p20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548" name="Google Shape;1548;p20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2" name="Shape 1552"/>
        <p:cNvGrpSpPr/>
        <p:nvPr/>
      </p:nvGrpSpPr>
      <p:grpSpPr>
        <a:xfrm>
          <a:off x="0" y="0"/>
          <a:ext cx="0" cy="0"/>
          <a:chOff x="0" y="0"/>
          <a:chExt cx="0" cy="0"/>
        </a:xfrm>
      </p:grpSpPr>
      <p:sp>
        <p:nvSpPr>
          <p:cNvPr id="1553" name="Google Shape;1553;p20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554" name="Google Shape;1554;p20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8" name="Shape 1558"/>
        <p:cNvGrpSpPr/>
        <p:nvPr/>
      </p:nvGrpSpPr>
      <p:grpSpPr>
        <a:xfrm>
          <a:off x="0" y="0"/>
          <a:ext cx="0" cy="0"/>
          <a:chOff x="0" y="0"/>
          <a:chExt cx="0" cy="0"/>
        </a:xfrm>
      </p:grpSpPr>
      <p:sp>
        <p:nvSpPr>
          <p:cNvPr id="1559" name="Google Shape;1559;p20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560" name="Google Shape;1560;p20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5" name="Shape 1565"/>
        <p:cNvGrpSpPr/>
        <p:nvPr/>
      </p:nvGrpSpPr>
      <p:grpSpPr>
        <a:xfrm>
          <a:off x="0" y="0"/>
          <a:ext cx="0" cy="0"/>
          <a:chOff x="0" y="0"/>
          <a:chExt cx="0" cy="0"/>
        </a:xfrm>
      </p:grpSpPr>
      <p:sp>
        <p:nvSpPr>
          <p:cNvPr id="1566" name="Google Shape;1566;p20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567" name="Google Shape;1567;p20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1" name="Shape 1571"/>
        <p:cNvGrpSpPr/>
        <p:nvPr/>
      </p:nvGrpSpPr>
      <p:grpSpPr>
        <a:xfrm>
          <a:off x="0" y="0"/>
          <a:ext cx="0" cy="0"/>
          <a:chOff x="0" y="0"/>
          <a:chExt cx="0" cy="0"/>
        </a:xfrm>
      </p:grpSpPr>
      <p:sp>
        <p:nvSpPr>
          <p:cNvPr id="1572" name="Google Shape;1572;p20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573" name="Google Shape;1573;p20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7" name="Shape 1577"/>
        <p:cNvGrpSpPr/>
        <p:nvPr/>
      </p:nvGrpSpPr>
      <p:grpSpPr>
        <a:xfrm>
          <a:off x="0" y="0"/>
          <a:ext cx="0" cy="0"/>
          <a:chOff x="0" y="0"/>
          <a:chExt cx="0" cy="0"/>
        </a:xfrm>
      </p:grpSpPr>
      <p:sp>
        <p:nvSpPr>
          <p:cNvPr id="1578" name="Google Shape;1578;p20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579" name="Google Shape;1579;p20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98" name="Google Shape;298;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2" name="Shape 1582"/>
        <p:cNvGrpSpPr/>
        <p:nvPr/>
      </p:nvGrpSpPr>
      <p:grpSpPr>
        <a:xfrm>
          <a:off x="0" y="0"/>
          <a:ext cx="0" cy="0"/>
          <a:chOff x="0" y="0"/>
          <a:chExt cx="0" cy="0"/>
        </a:xfrm>
      </p:grpSpPr>
      <p:sp>
        <p:nvSpPr>
          <p:cNvPr id="1583" name="Google Shape;1583;p2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584" name="Google Shape;1584;p2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8" name="Shape 1588"/>
        <p:cNvGrpSpPr/>
        <p:nvPr/>
      </p:nvGrpSpPr>
      <p:grpSpPr>
        <a:xfrm>
          <a:off x="0" y="0"/>
          <a:ext cx="0" cy="0"/>
          <a:chOff x="0" y="0"/>
          <a:chExt cx="0" cy="0"/>
        </a:xfrm>
      </p:grpSpPr>
      <p:sp>
        <p:nvSpPr>
          <p:cNvPr id="1589" name="Google Shape;1589;p2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590" name="Google Shape;1590;p2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5" name="Shape 1595"/>
        <p:cNvGrpSpPr/>
        <p:nvPr/>
      </p:nvGrpSpPr>
      <p:grpSpPr>
        <a:xfrm>
          <a:off x="0" y="0"/>
          <a:ext cx="0" cy="0"/>
          <a:chOff x="0" y="0"/>
          <a:chExt cx="0" cy="0"/>
        </a:xfrm>
      </p:grpSpPr>
      <p:sp>
        <p:nvSpPr>
          <p:cNvPr id="1596" name="Google Shape;1596;p2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597" name="Google Shape;1597;p2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3" name="Shape 1603"/>
        <p:cNvGrpSpPr/>
        <p:nvPr/>
      </p:nvGrpSpPr>
      <p:grpSpPr>
        <a:xfrm>
          <a:off x="0" y="0"/>
          <a:ext cx="0" cy="0"/>
          <a:chOff x="0" y="0"/>
          <a:chExt cx="0" cy="0"/>
        </a:xfrm>
      </p:grpSpPr>
      <p:sp>
        <p:nvSpPr>
          <p:cNvPr id="1604" name="Google Shape;1604;p2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605" name="Google Shape;1605;p2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1" name="Shape 1611"/>
        <p:cNvGrpSpPr/>
        <p:nvPr/>
      </p:nvGrpSpPr>
      <p:grpSpPr>
        <a:xfrm>
          <a:off x="0" y="0"/>
          <a:ext cx="0" cy="0"/>
          <a:chOff x="0" y="0"/>
          <a:chExt cx="0" cy="0"/>
        </a:xfrm>
      </p:grpSpPr>
      <p:sp>
        <p:nvSpPr>
          <p:cNvPr id="1612" name="Google Shape;1612;p2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613" name="Google Shape;1613;p2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8" name="Shape 1618"/>
        <p:cNvGrpSpPr/>
        <p:nvPr/>
      </p:nvGrpSpPr>
      <p:grpSpPr>
        <a:xfrm>
          <a:off x="0" y="0"/>
          <a:ext cx="0" cy="0"/>
          <a:chOff x="0" y="0"/>
          <a:chExt cx="0" cy="0"/>
        </a:xfrm>
      </p:grpSpPr>
      <p:sp>
        <p:nvSpPr>
          <p:cNvPr id="1619" name="Google Shape;1619;p2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620" name="Google Shape;1620;p2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4" name="Shape 1624"/>
        <p:cNvGrpSpPr/>
        <p:nvPr/>
      </p:nvGrpSpPr>
      <p:grpSpPr>
        <a:xfrm>
          <a:off x="0" y="0"/>
          <a:ext cx="0" cy="0"/>
          <a:chOff x="0" y="0"/>
          <a:chExt cx="0" cy="0"/>
        </a:xfrm>
      </p:grpSpPr>
      <p:sp>
        <p:nvSpPr>
          <p:cNvPr id="1625" name="Google Shape;1625;p2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626" name="Google Shape;1626;p2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0" name="Shape 1630"/>
        <p:cNvGrpSpPr/>
        <p:nvPr/>
      </p:nvGrpSpPr>
      <p:grpSpPr>
        <a:xfrm>
          <a:off x="0" y="0"/>
          <a:ext cx="0" cy="0"/>
          <a:chOff x="0" y="0"/>
          <a:chExt cx="0" cy="0"/>
        </a:xfrm>
      </p:grpSpPr>
      <p:sp>
        <p:nvSpPr>
          <p:cNvPr id="1631" name="Google Shape;1631;p2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632" name="Google Shape;1632;p2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7" name="Shape 1637"/>
        <p:cNvGrpSpPr/>
        <p:nvPr/>
      </p:nvGrpSpPr>
      <p:grpSpPr>
        <a:xfrm>
          <a:off x="0" y="0"/>
          <a:ext cx="0" cy="0"/>
          <a:chOff x="0" y="0"/>
          <a:chExt cx="0" cy="0"/>
        </a:xfrm>
      </p:grpSpPr>
      <p:sp>
        <p:nvSpPr>
          <p:cNvPr id="1638" name="Google Shape;1638;p2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639" name="Google Shape;1639;p2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4" name="Shape 1644"/>
        <p:cNvGrpSpPr/>
        <p:nvPr/>
      </p:nvGrpSpPr>
      <p:grpSpPr>
        <a:xfrm>
          <a:off x="0" y="0"/>
          <a:ext cx="0" cy="0"/>
          <a:chOff x="0" y="0"/>
          <a:chExt cx="0" cy="0"/>
        </a:xfrm>
      </p:grpSpPr>
      <p:sp>
        <p:nvSpPr>
          <p:cNvPr id="1645" name="Google Shape;1645;p2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646" name="Google Shape;1646;p2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06" name="Google Shape;306;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1" name="Shape 1651"/>
        <p:cNvGrpSpPr/>
        <p:nvPr/>
      </p:nvGrpSpPr>
      <p:grpSpPr>
        <a:xfrm>
          <a:off x="0" y="0"/>
          <a:ext cx="0" cy="0"/>
          <a:chOff x="0" y="0"/>
          <a:chExt cx="0" cy="0"/>
        </a:xfrm>
      </p:grpSpPr>
      <p:sp>
        <p:nvSpPr>
          <p:cNvPr id="1652" name="Google Shape;1652;p2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653" name="Google Shape;1653;p2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6" name="Shape 1656"/>
        <p:cNvGrpSpPr/>
        <p:nvPr/>
      </p:nvGrpSpPr>
      <p:grpSpPr>
        <a:xfrm>
          <a:off x="0" y="0"/>
          <a:ext cx="0" cy="0"/>
          <a:chOff x="0" y="0"/>
          <a:chExt cx="0" cy="0"/>
        </a:xfrm>
      </p:grpSpPr>
      <p:sp>
        <p:nvSpPr>
          <p:cNvPr id="1657" name="Google Shape;1657;p2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658" name="Google Shape;1658;p2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3" name="Shape 1663"/>
        <p:cNvGrpSpPr/>
        <p:nvPr/>
      </p:nvGrpSpPr>
      <p:grpSpPr>
        <a:xfrm>
          <a:off x="0" y="0"/>
          <a:ext cx="0" cy="0"/>
          <a:chOff x="0" y="0"/>
          <a:chExt cx="0" cy="0"/>
        </a:xfrm>
      </p:grpSpPr>
      <p:sp>
        <p:nvSpPr>
          <p:cNvPr id="1664" name="Google Shape;1664;p2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665" name="Google Shape;1665;p2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0" name="Shape 1670"/>
        <p:cNvGrpSpPr/>
        <p:nvPr/>
      </p:nvGrpSpPr>
      <p:grpSpPr>
        <a:xfrm>
          <a:off x="0" y="0"/>
          <a:ext cx="0" cy="0"/>
          <a:chOff x="0" y="0"/>
          <a:chExt cx="0" cy="0"/>
        </a:xfrm>
      </p:grpSpPr>
      <p:sp>
        <p:nvSpPr>
          <p:cNvPr id="1671" name="Google Shape;1671;p2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672" name="Google Shape;1672;p2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6" name="Shape 1676"/>
        <p:cNvGrpSpPr/>
        <p:nvPr/>
      </p:nvGrpSpPr>
      <p:grpSpPr>
        <a:xfrm>
          <a:off x="0" y="0"/>
          <a:ext cx="0" cy="0"/>
          <a:chOff x="0" y="0"/>
          <a:chExt cx="0" cy="0"/>
        </a:xfrm>
      </p:grpSpPr>
      <p:sp>
        <p:nvSpPr>
          <p:cNvPr id="1677" name="Google Shape;1677;p2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678" name="Google Shape;1678;p2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2" name="Shape 1682"/>
        <p:cNvGrpSpPr/>
        <p:nvPr/>
      </p:nvGrpSpPr>
      <p:grpSpPr>
        <a:xfrm>
          <a:off x="0" y="0"/>
          <a:ext cx="0" cy="0"/>
          <a:chOff x="0" y="0"/>
          <a:chExt cx="0" cy="0"/>
        </a:xfrm>
      </p:grpSpPr>
      <p:sp>
        <p:nvSpPr>
          <p:cNvPr id="1683" name="Google Shape;1683;p22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684" name="Google Shape;1684;p2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9" name="Shape 1689"/>
        <p:cNvGrpSpPr/>
        <p:nvPr/>
      </p:nvGrpSpPr>
      <p:grpSpPr>
        <a:xfrm>
          <a:off x="0" y="0"/>
          <a:ext cx="0" cy="0"/>
          <a:chOff x="0" y="0"/>
          <a:chExt cx="0" cy="0"/>
        </a:xfrm>
      </p:grpSpPr>
      <p:sp>
        <p:nvSpPr>
          <p:cNvPr id="1690" name="Google Shape;1690;p2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691" name="Google Shape;1691;p2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6" name="Shape 1696"/>
        <p:cNvGrpSpPr/>
        <p:nvPr/>
      </p:nvGrpSpPr>
      <p:grpSpPr>
        <a:xfrm>
          <a:off x="0" y="0"/>
          <a:ext cx="0" cy="0"/>
          <a:chOff x="0" y="0"/>
          <a:chExt cx="0" cy="0"/>
        </a:xfrm>
      </p:grpSpPr>
      <p:sp>
        <p:nvSpPr>
          <p:cNvPr id="1697" name="Google Shape;1697;p2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698" name="Google Shape;1698;p2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3" name="Shape 1703"/>
        <p:cNvGrpSpPr/>
        <p:nvPr/>
      </p:nvGrpSpPr>
      <p:grpSpPr>
        <a:xfrm>
          <a:off x="0" y="0"/>
          <a:ext cx="0" cy="0"/>
          <a:chOff x="0" y="0"/>
          <a:chExt cx="0" cy="0"/>
        </a:xfrm>
      </p:grpSpPr>
      <p:sp>
        <p:nvSpPr>
          <p:cNvPr id="1704" name="Google Shape;1704;p2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705" name="Google Shape;1705;p2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0" name="Shape 1710"/>
        <p:cNvGrpSpPr/>
        <p:nvPr/>
      </p:nvGrpSpPr>
      <p:grpSpPr>
        <a:xfrm>
          <a:off x="0" y="0"/>
          <a:ext cx="0" cy="0"/>
          <a:chOff x="0" y="0"/>
          <a:chExt cx="0" cy="0"/>
        </a:xfrm>
      </p:grpSpPr>
      <p:sp>
        <p:nvSpPr>
          <p:cNvPr id="1711" name="Google Shape;1711;p2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712" name="Google Shape;1712;p2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11" name="Google Shape;311;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5" name="Shape 1715"/>
        <p:cNvGrpSpPr/>
        <p:nvPr/>
      </p:nvGrpSpPr>
      <p:grpSpPr>
        <a:xfrm>
          <a:off x="0" y="0"/>
          <a:ext cx="0" cy="0"/>
          <a:chOff x="0" y="0"/>
          <a:chExt cx="0" cy="0"/>
        </a:xfrm>
      </p:grpSpPr>
      <p:sp>
        <p:nvSpPr>
          <p:cNvPr id="1716" name="Google Shape;1716;p23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717" name="Google Shape;1717;p2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3" name="Shape 1723"/>
        <p:cNvGrpSpPr/>
        <p:nvPr/>
      </p:nvGrpSpPr>
      <p:grpSpPr>
        <a:xfrm>
          <a:off x="0" y="0"/>
          <a:ext cx="0" cy="0"/>
          <a:chOff x="0" y="0"/>
          <a:chExt cx="0" cy="0"/>
        </a:xfrm>
      </p:grpSpPr>
      <p:sp>
        <p:nvSpPr>
          <p:cNvPr id="1724" name="Google Shape;1724;p23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725" name="Google Shape;1725;p2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0" name="Shape 1730"/>
        <p:cNvGrpSpPr/>
        <p:nvPr/>
      </p:nvGrpSpPr>
      <p:grpSpPr>
        <a:xfrm>
          <a:off x="0" y="0"/>
          <a:ext cx="0" cy="0"/>
          <a:chOff x="0" y="0"/>
          <a:chExt cx="0" cy="0"/>
        </a:xfrm>
      </p:grpSpPr>
      <p:sp>
        <p:nvSpPr>
          <p:cNvPr id="1731" name="Google Shape;1731;p23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732" name="Google Shape;1732;p2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7" name="Shape 1737"/>
        <p:cNvGrpSpPr/>
        <p:nvPr/>
      </p:nvGrpSpPr>
      <p:grpSpPr>
        <a:xfrm>
          <a:off x="0" y="0"/>
          <a:ext cx="0" cy="0"/>
          <a:chOff x="0" y="0"/>
          <a:chExt cx="0" cy="0"/>
        </a:xfrm>
      </p:grpSpPr>
      <p:sp>
        <p:nvSpPr>
          <p:cNvPr id="1738" name="Google Shape;1738;p23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739" name="Google Shape;1739;p2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4" name="Shape 1744"/>
        <p:cNvGrpSpPr/>
        <p:nvPr/>
      </p:nvGrpSpPr>
      <p:grpSpPr>
        <a:xfrm>
          <a:off x="0" y="0"/>
          <a:ext cx="0" cy="0"/>
          <a:chOff x="0" y="0"/>
          <a:chExt cx="0" cy="0"/>
        </a:xfrm>
      </p:grpSpPr>
      <p:sp>
        <p:nvSpPr>
          <p:cNvPr id="1745" name="Google Shape;1745;p2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746" name="Google Shape;1746;p2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1" name="Shape 1751"/>
        <p:cNvGrpSpPr/>
        <p:nvPr/>
      </p:nvGrpSpPr>
      <p:grpSpPr>
        <a:xfrm>
          <a:off x="0" y="0"/>
          <a:ext cx="0" cy="0"/>
          <a:chOff x="0" y="0"/>
          <a:chExt cx="0" cy="0"/>
        </a:xfrm>
      </p:grpSpPr>
      <p:sp>
        <p:nvSpPr>
          <p:cNvPr id="1752" name="Google Shape;1752;p2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753" name="Google Shape;1753;p2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8" name="Shape 1758"/>
        <p:cNvGrpSpPr/>
        <p:nvPr/>
      </p:nvGrpSpPr>
      <p:grpSpPr>
        <a:xfrm>
          <a:off x="0" y="0"/>
          <a:ext cx="0" cy="0"/>
          <a:chOff x="0" y="0"/>
          <a:chExt cx="0" cy="0"/>
        </a:xfrm>
      </p:grpSpPr>
      <p:sp>
        <p:nvSpPr>
          <p:cNvPr id="1759" name="Google Shape;1759;p23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760" name="Google Shape;1760;p2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3" name="Shape 1763"/>
        <p:cNvGrpSpPr/>
        <p:nvPr/>
      </p:nvGrpSpPr>
      <p:grpSpPr>
        <a:xfrm>
          <a:off x="0" y="0"/>
          <a:ext cx="0" cy="0"/>
          <a:chOff x="0" y="0"/>
          <a:chExt cx="0" cy="0"/>
        </a:xfrm>
      </p:grpSpPr>
      <p:sp>
        <p:nvSpPr>
          <p:cNvPr id="1764" name="Google Shape;1764;p2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765" name="Google Shape;1765;p2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0" name="Shape 1770"/>
        <p:cNvGrpSpPr/>
        <p:nvPr/>
      </p:nvGrpSpPr>
      <p:grpSpPr>
        <a:xfrm>
          <a:off x="0" y="0"/>
          <a:ext cx="0" cy="0"/>
          <a:chOff x="0" y="0"/>
          <a:chExt cx="0" cy="0"/>
        </a:xfrm>
      </p:grpSpPr>
      <p:sp>
        <p:nvSpPr>
          <p:cNvPr id="1771" name="Google Shape;1771;p23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772" name="Google Shape;1772;p2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5" name="Shape 1775"/>
        <p:cNvGrpSpPr/>
        <p:nvPr/>
      </p:nvGrpSpPr>
      <p:grpSpPr>
        <a:xfrm>
          <a:off x="0" y="0"/>
          <a:ext cx="0" cy="0"/>
          <a:chOff x="0" y="0"/>
          <a:chExt cx="0" cy="0"/>
        </a:xfrm>
      </p:grpSpPr>
      <p:sp>
        <p:nvSpPr>
          <p:cNvPr id="1776" name="Google Shape;1776;p23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777" name="Google Shape;1777;p2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18" name="Google Shape;318;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2" name="Shape 1782"/>
        <p:cNvGrpSpPr/>
        <p:nvPr/>
      </p:nvGrpSpPr>
      <p:grpSpPr>
        <a:xfrm>
          <a:off x="0" y="0"/>
          <a:ext cx="0" cy="0"/>
          <a:chOff x="0" y="0"/>
          <a:chExt cx="0" cy="0"/>
        </a:xfrm>
      </p:grpSpPr>
      <p:sp>
        <p:nvSpPr>
          <p:cNvPr id="1783" name="Google Shape;1783;p24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784" name="Google Shape;1784;p2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8" name="Shape 1788"/>
        <p:cNvGrpSpPr/>
        <p:nvPr/>
      </p:nvGrpSpPr>
      <p:grpSpPr>
        <a:xfrm>
          <a:off x="0" y="0"/>
          <a:ext cx="0" cy="0"/>
          <a:chOff x="0" y="0"/>
          <a:chExt cx="0" cy="0"/>
        </a:xfrm>
      </p:grpSpPr>
      <p:sp>
        <p:nvSpPr>
          <p:cNvPr id="1789" name="Google Shape;1789;p24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790" name="Google Shape;1790;p2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3" name="Shape 1793"/>
        <p:cNvGrpSpPr/>
        <p:nvPr/>
      </p:nvGrpSpPr>
      <p:grpSpPr>
        <a:xfrm>
          <a:off x="0" y="0"/>
          <a:ext cx="0" cy="0"/>
          <a:chOff x="0" y="0"/>
          <a:chExt cx="0" cy="0"/>
        </a:xfrm>
      </p:grpSpPr>
      <p:sp>
        <p:nvSpPr>
          <p:cNvPr id="1794" name="Google Shape;1794;p24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795" name="Google Shape;1795;p2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0" name="Shape 1800"/>
        <p:cNvGrpSpPr/>
        <p:nvPr/>
      </p:nvGrpSpPr>
      <p:grpSpPr>
        <a:xfrm>
          <a:off x="0" y="0"/>
          <a:ext cx="0" cy="0"/>
          <a:chOff x="0" y="0"/>
          <a:chExt cx="0" cy="0"/>
        </a:xfrm>
      </p:grpSpPr>
      <p:sp>
        <p:nvSpPr>
          <p:cNvPr id="1801" name="Google Shape;1801;p24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802" name="Google Shape;1802;p2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8" name="Shape 1808"/>
        <p:cNvGrpSpPr/>
        <p:nvPr/>
      </p:nvGrpSpPr>
      <p:grpSpPr>
        <a:xfrm>
          <a:off x="0" y="0"/>
          <a:ext cx="0" cy="0"/>
          <a:chOff x="0" y="0"/>
          <a:chExt cx="0" cy="0"/>
        </a:xfrm>
      </p:grpSpPr>
      <p:sp>
        <p:nvSpPr>
          <p:cNvPr id="1809" name="Google Shape;1809;p24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810" name="Google Shape;1810;p2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5" name="Shape 1815"/>
        <p:cNvGrpSpPr/>
        <p:nvPr/>
      </p:nvGrpSpPr>
      <p:grpSpPr>
        <a:xfrm>
          <a:off x="0" y="0"/>
          <a:ext cx="0" cy="0"/>
          <a:chOff x="0" y="0"/>
          <a:chExt cx="0" cy="0"/>
        </a:xfrm>
      </p:grpSpPr>
      <p:sp>
        <p:nvSpPr>
          <p:cNvPr id="1816" name="Google Shape;1816;p24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817" name="Google Shape;1817;p2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1" name="Shape 1821"/>
        <p:cNvGrpSpPr/>
        <p:nvPr/>
      </p:nvGrpSpPr>
      <p:grpSpPr>
        <a:xfrm>
          <a:off x="0" y="0"/>
          <a:ext cx="0" cy="0"/>
          <a:chOff x="0" y="0"/>
          <a:chExt cx="0" cy="0"/>
        </a:xfrm>
      </p:grpSpPr>
      <p:sp>
        <p:nvSpPr>
          <p:cNvPr id="1822" name="Google Shape;1822;p24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823" name="Google Shape;1823;p2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7" name="Shape 1827"/>
        <p:cNvGrpSpPr/>
        <p:nvPr/>
      </p:nvGrpSpPr>
      <p:grpSpPr>
        <a:xfrm>
          <a:off x="0" y="0"/>
          <a:ext cx="0" cy="0"/>
          <a:chOff x="0" y="0"/>
          <a:chExt cx="0" cy="0"/>
        </a:xfrm>
      </p:grpSpPr>
      <p:sp>
        <p:nvSpPr>
          <p:cNvPr id="1828" name="Google Shape;1828;p2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829" name="Google Shape;1829;p24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0" name="Google Shape;1830;p24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4" name="Shape 1834"/>
        <p:cNvGrpSpPr/>
        <p:nvPr/>
      </p:nvGrpSpPr>
      <p:grpSpPr>
        <a:xfrm>
          <a:off x="0" y="0"/>
          <a:ext cx="0" cy="0"/>
          <a:chOff x="0" y="0"/>
          <a:chExt cx="0" cy="0"/>
        </a:xfrm>
      </p:grpSpPr>
      <p:sp>
        <p:nvSpPr>
          <p:cNvPr id="1835" name="Google Shape;1835;p24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836" name="Google Shape;1836;p2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9" name="Shape 1839"/>
        <p:cNvGrpSpPr/>
        <p:nvPr/>
      </p:nvGrpSpPr>
      <p:grpSpPr>
        <a:xfrm>
          <a:off x="0" y="0"/>
          <a:ext cx="0" cy="0"/>
          <a:chOff x="0" y="0"/>
          <a:chExt cx="0" cy="0"/>
        </a:xfrm>
      </p:grpSpPr>
      <p:sp>
        <p:nvSpPr>
          <p:cNvPr id="1840" name="Google Shape;1840;p24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841" name="Google Shape;1841;p2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2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25" name="Google Shape;325;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4" name="Shape 1844"/>
        <p:cNvGrpSpPr/>
        <p:nvPr/>
      </p:nvGrpSpPr>
      <p:grpSpPr>
        <a:xfrm>
          <a:off x="0" y="0"/>
          <a:ext cx="0" cy="0"/>
          <a:chOff x="0" y="0"/>
          <a:chExt cx="0" cy="0"/>
        </a:xfrm>
      </p:grpSpPr>
      <p:sp>
        <p:nvSpPr>
          <p:cNvPr id="1845" name="Google Shape;1845;p2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846" name="Google Shape;1846;p25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Kanavel S swollen ,tender, Semi flexed, passive extension cause severe pain</a:t>
            </a:r>
            <a:endParaRPr/>
          </a:p>
        </p:txBody>
      </p:sp>
      <p:sp>
        <p:nvSpPr>
          <p:cNvPr id="1847" name="Google Shape;1847;p25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3" name="Shape 1853"/>
        <p:cNvGrpSpPr/>
        <p:nvPr/>
      </p:nvGrpSpPr>
      <p:grpSpPr>
        <a:xfrm>
          <a:off x="0" y="0"/>
          <a:ext cx="0" cy="0"/>
          <a:chOff x="0" y="0"/>
          <a:chExt cx="0" cy="0"/>
        </a:xfrm>
      </p:grpSpPr>
      <p:sp>
        <p:nvSpPr>
          <p:cNvPr id="1854" name="Google Shape;1854;p25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855" name="Google Shape;1855;p2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0" name="Shape 1860"/>
        <p:cNvGrpSpPr/>
        <p:nvPr/>
      </p:nvGrpSpPr>
      <p:grpSpPr>
        <a:xfrm>
          <a:off x="0" y="0"/>
          <a:ext cx="0" cy="0"/>
          <a:chOff x="0" y="0"/>
          <a:chExt cx="0" cy="0"/>
        </a:xfrm>
      </p:grpSpPr>
      <p:sp>
        <p:nvSpPr>
          <p:cNvPr id="1861" name="Google Shape;1861;p25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862" name="Google Shape;1862;p2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7" name="Shape 1867"/>
        <p:cNvGrpSpPr/>
        <p:nvPr/>
      </p:nvGrpSpPr>
      <p:grpSpPr>
        <a:xfrm>
          <a:off x="0" y="0"/>
          <a:ext cx="0" cy="0"/>
          <a:chOff x="0" y="0"/>
          <a:chExt cx="0" cy="0"/>
        </a:xfrm>
      </p:grpSpPr>
      <p:sp>
        <p:nvSpPr>
          <p:cNvPr id="1868" name="Google Shape;1868;p25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869" name="Google Shape;1869;p2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2" name="Shape 1872"/>
        <p:cNvGrpSpPr/>
        <p:nvPr/>
      </p:nvGrpSpPr>
      <p:grpSpPr>
        <a:xfrm>
          <a:off x="0" y="0"/>
          <a:ext cx="0" cy="0"/>
          <a:chOff x="0" y="0"/>
          <a:chExt cx="0" cy="0"/>
        </a:xfrm>
      </p:grpSpPr>
      <p:sp>
        <p:nvSpPr>
          <p:cNvPr id="1873" name="Google Shape;1873;p25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874" name="Google Shape;1874;p2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0" name="Shape 1880"/>
        <p:cNvGrpSpPr/>
        <p:nvPr/>
      </p:nvGrpSpPr>
      <p:grpSpPr>
        <a:xfrm>
          <a:off x="0" y="0"/>
          <a:ext cx="0" cy="0"/>
          <a:chOff x="0" y="0"/>
          <a:chExt cx="0" cy="0"/>
        </a:xfrm>
      </p:grpSpPr>
      <p:sp>
        <p:nvSpPr>
          <p:cNvPr id="1881" name="Google Shape;1881;p25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882" name="Google Shape;1882;p2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7" name="Shape 1887"/>
        <p:cNvGrpSpPr/>
        <p:nvPr/>
      </p:nvGrpSpPr>
      <p:grpSpPr>
        <a:xfrm>
          <a:off x="0" y="0"/>
          <a:ext cx="0" cy="0"/>
          <a:chOff x="0" y="0"/>
          <a:chExt cx="0" cy="0"/>
        </a:xfrm>
      </p:grpSpPr>
      <p:sp>
        <p:nvSpPr>
          <p:cNvPr id="1888" name="Google Shape;1888;p25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889" name="Google Shape;1889;p2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4" name="Shape 1894"/>
        <p:cNvGrpSpPr/>
        <p:nvPr/>
      </p:nvGrpSpPr>
      <p:grpSpPr>
        <a:xfrm>
          <a:off x="0" y="0"/>
          <a:ext cx="0" cy="0"/>
          <a:chOff x="0" y="0"/>
          <a:chExt cx="0" cy="0"/>
        </a:xfrm>
      </p:grpSpPr>
      <p:sp>
        <p:nvSpPr>
          <p:cNvPr id="1895" name="Google Shape;1895;p25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896" name="Google Shape;1896;p2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1" name="Shape 1901"/>
        <p:cNvGrpSpPr/>
        <p:nvPr/>
      </p:nvGrpSpPr>
      <p:grpSpPr>
        <a:xfrm>
          <a:off x="0" y="0"/>
          <a:ext cx="0" cy="0"/>
          <a:chOff x="0" y="0"/>
          <a:chExt cx="0" cy="0"/>
        </a:xfrm>
      </p:grpSpPr>
      <p:sp>
        <p:nvSpPr>
          <p:cNvPr id="1902" name="Google Shape;1902;p25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903" name="Google Shape;1903;p2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8" name="Shape 1908"/>
        <p:cNvGrpSpPr/>
        <p:nvPr/>
      </p:nvGrpSpPr>
      <p:grpSpPr>
        <a:xfrm>
          <a:off x="0" y="0"/>
          <a:ext cx="0" cy="0"/>
          <a:chOff x="0" y="0"/>
          <a:chExt cx="0" cy="0"/>
        </a:xfrm>
      </p:grpSpPr>
      <p:sp>
        <p:nvSpPr>
          <p:cNvPr id="1909" name="Google Shape;1909;p25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910" name="Google Shape;1910;p2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33" name="Google Shape;333;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4" name="Shape 1914"/>
        <p:cNvGrpSpPr/>
        <p:nvPr/>
      </p:nvGrpSpPr>
      <p:grpSpPr>
        <a:xfrm>
          <a:off x="0" y="0"/>
          <a:ext cx="0" cy="0"/>
          <a:chOff x="0" y="0"/>
          <a:chExt cx="0" cy="0"/>
        </a:xfrm>
      </p:grpSpPr>
      <p:sp>
        <p:nvSpPr>
          <p:cNvPr id="1915" name="Google Shape;1915;p26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916" name="Google Shape;1916;p2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0" name="Shape 1920"/>
        <p:cNvGrpSpPr/>
        <p:nvPr/>
      </p:nvGrpSpPr>
      <p:grpSpPr>
        <a:xfrm>
          <a:off x="0" y="0"/>
          <a:ext cx="0" cy="0"/>
          <a:chOff x="0" y="0"/>
          <a:chExt cx="0" cy="0"/>
        </a:xfrm>
      </p:grpSpPr>
      <p:sp>
        <p:nvSpPr>
          <p:cNvPr id="1921" name="Google Shape;1921;p26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922" name="Google Shape;1922;p26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7" name="Shape 1927"/>
        <p:cNvGrpSpPr/>
        <p:nvPr/>
      </p:nvGrpSpPr>
      <p:grpSpPr>
        <a:xfrm>
          <a:off x="0" y="0"/>
          <a:ext cx="0" cy="0"/>
          <a:chOff x="0" y="0"/>
          <a:chExt cx="0" cy="0"/>
        </a:xfrm>
      </p:grpSpPr>
      <p:sp>
        <p:nvSpPr>
          <p:cNvPr id="1928" name="Google Shape;1928;p26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929" name="Google Shape;1929;p26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3" name="Shape 1933"/>
        <p:cNvGrpSpPr/>
        <p:nvPr/>
      </p:nvGrpSpPr>
      <p:grpSpPr>
        <a:xfrm>
          <a:off x="0" y="0"/>
          <a:ext cx="0" cy="0"/>
          <a:chOff x="0" y="0"/>
          <a:chExt cx="0" cy="0"/>
        </a:xfrm>
      </p:grpSpPr>
      <p:sp>
        <p:nvSpPr>
          <p:cNvPr id="1934" name="Google Shape;1934;p26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935" name="Google Shape;1935;p2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9" name="Shape 1939"/>
        <p:cNvGrpSpPr/>
        <p:nvPr/>
      </p:nvGrpSpPr>
      <p:grpSpPr>
        <a:xfrm>
          <a:off x="0" y="0"/>
          <a:ext cx="0" cy="0"/>
          <a:chOff x="0" y="0"/>
          <a:chExt cx="0" cy="0"/>
        </a:xfrm>
      </p:grpSpPr>
      <p:sp>
        <p:nvSpPr>
          <p:cNvPr id="1940" name="Google Shape;1940;p26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941" name="Google Shape;1941;p26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4" name="Shape 1944"/>
        <p:cNvGrpSpPr/>
        <p:nvPr/>
      </p:nvGrpSpPr>
      <p:grpSpPr>
        <a:xfrm>
          <a:off x="0" y="0"/>
          <a:ext cx="0" cy="0"/>
          <a:chOff x="0" y="0"/>
          <a:chExt cx="0" cy="0"/>
        </a:xfrm>
      </p:grpSpPr>
      <p:sp>
        <p:nvSpPr>
          <p:cNvPr id="1945" name="Google Shape;1945;p26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946" name="Google Shape;1946;p26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0" name="Shape 1950"/>
        <p:cNvGrpSpPr/>
        <p:nvPr/>
      </p:nvGrpSpPr>
      <p:grpSpPr>
        <a:xfrm>
          <a:off x="0" y="0"/>
          <a:ext cx="0" cy="0"/>
          <a:chOff x="0" y="0"/>
          <a:chExt cx="0" cy="0"/>
        </a:xfrm>
      </p:grpSpPr>
      <p:sp>
        <p:nvSpPr>
          <p:cNvPr id="1951" name="Google Shape;1951;p26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952" name="Google Shape;1952;p26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5" name="Shape 1955"/>
        <p:cNvGrpSpPr/>
        <p:nvPr/>
      </p:nvGrpSpPr>
      <p:grpSpPr>
        <a:xfrm>
          <a:off x="0" y="0"/>
          <a:ext cx="0" cy="0"/>
          <a:chOff x="0" y="0"/>
          <a:chExt cx="0" cy="0"/>
        </a:xfrm>
      </p:grpSpPr>
      <p:sp>
        <p:nvSpPr>
          <p:cNvPr id="1956" name="Google Shape;1956;p26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957" name="Google Shape;1957;p26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38" name="Google Shape;338;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43" name="Google Shape;343;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49" name="Google Shape;349;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85" name="Google Shape;185;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3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56" name="Google Shape;356;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3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63" name="Google Shape;363;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3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69" name="Google Shape;369;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3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77" name="Google Shape;377;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82" name="Google Shape;382;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88" name="Google Shape;388;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3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94" name="Google Shape;394;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99" name="Google Shape;399;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3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05" name="Google Shape;405;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3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11" name="Google Shape;411;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91" name="Google Shape;191;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4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17" name="Google Shape;417;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p4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23" name="Google Shape;423;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4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29" name="Google Shape;429;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4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34" name="Google Shape;434;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40" name="Google Shape;440;p4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en-US"/>
              <a:t>It has previously been shown that in 62% of patients the medial pectoral nerve courses through the pectoralis minor muscle to innervate the lower half or two thirds of the pectoralis major muscle. In the other 38% of patients, the medial pectoral nerve exits around the lateral aspect of the pectoralis minor muscle. The lateral pectoral nerve courses on the undersurface of the pectoralis major muscle, innervating the proximal one third or more of the muscle. Consequently, when the pectoralis minor muscle is removed in a modified radical mastectomy, or dissection between the two muscles is performed, there is partial deinnervation of the pectoralis major muscle with partial atrophy and a decrease in size. Further, if the lateral pectoral nerve also is injured or removed, it can result in total deinnervation of the pectoralis major muscle with more severe atrophy and fibrosis of the muscle. In cosmetic augmentations, when the breast implant is placed behind the pectoralis major muscle, that muscle is partially deinnervated. In this clinical situation, this is believed to be advantageous because it allows the breast to project better. This paper details the anatomy of the pectoral nerves and discusses the clinical implications of surgery in this region as it relates to the size and function of the pectoral muscles.</a:t>
            </a:r>
            <a:endParaRPr/>
          </a:p>
        </p:txBody>
      </p:sp>
      <p:sp>
        <p:nvSpPr>
          <p:cNvPr id="441" name="Google Shape;441;p4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p4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47" name="Google Shape;447;p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4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53" name="Google Shape;453;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p4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58" name="Google Shape;458;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4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63" name="Google Shape;463;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4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71" name="Google Shape;471;p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96" name="Google Shape;196;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5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77" name="Google Shape;477;p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p5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82" name="Google Shape;482;p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5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89" name="Google Shape;489;p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p5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94" name="Google Shape;494;p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p5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00" name="Google Shape;500;p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p5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07" name="Google Shape;507;p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p5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13" name="Google Shape;513;p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p5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19" name="Google Shape;519;p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p5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25" name="Google Shape;525;p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p5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30" name="Google Shape;530;p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01" name="Google Shape;201;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p6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37" name="Google Shape;537;p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p6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44" name="Google Shape;544;p6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p6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53" name="Google Shape;553;p6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p6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58" name="Google Shape;558;p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p6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65" name="Google Shape;565;p6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p6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71" name="Google Shape;571;p6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p6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76" name="Google Shape;576;p6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p6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83" name="Google Shape;583;p6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p6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89" name="Google Shape;589;p6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p6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99" name="Google Shape;599;p6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06" name="Google Shape;206;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p7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605" name="Google Shape;605;p7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p7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610" name="Google Shape;610;p7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p7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617" name="Google Shape;617;p7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p7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623" name="Google Shape;623;p7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p7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630" name="Google Shape;630;p7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p7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635" name="Google Shape;635;p7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p7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640" name="Google Shape;640;p7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p7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646" name="Google Shape;646;p7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p7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654" name="Google Shape;654;p7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p7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660" name="Google Shape;660;p7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11" name="Google Shape;211;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p8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670" name="Google Shape;670;p8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p8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676" name="Google Shape;676;p8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p8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683" name="Google Shape;683;p8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9" name="Shape 689"/>
        <p:cNvGrpSpPr/>
        <p:nvPr/>
      </p:nvGrpSpPr>
      <p:grpSpPr>
        <a:xfrm>
          <a:off x="0" y="0"/>
          <a:ext cx="0" cy="0"/>
          <a:chOff x="0" y="0"/>
          <a:chExt cx="0" cy="0"/>
        </a:xfrm>
      </p:grpSpPr>
      <p:sp>
        <p:nvSpPr>
          <p:cNvPr id="690" name="Google Shape;690;p8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91" name="Google Shape;691;p8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Deltoid teres minor axillary ,subscapular and teres major upper and lower subscapular nerves.supraspinatus,infraspinatus suprascapular nerve,biceps and brachialis musculo cutaneous nerve</a:t>
            </a:r>
            <a:endParaRPr/>
          </a:p>
        </p:txBody>
      </p:sp>
      <p:sp>
        <p:nvSpPr>
          <p:cNvPr id="692" name="Google Shape;692;p8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p8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01" name="Google Shape;701;p8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p8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07" name="Google Shape;707;p8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p8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15" name="Google Shape;715;p8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p8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24" name="Google Shape;724;p8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9" name="Shape 729"/>
        <p:cNvGrpSpPr/>
        <p:nvPr/>
      </p:nvGrpSpPr>
      <p:grpSpPr>
        <a:xfrm>
          <a:off x="0" y="0"/>
          <a:ext cx="0" cy="0"/>
          <a:chOff x="0" y="0"/>
          <a:chExt cx="0" cy="0"/>
        </a:xfrm>
      </p:grpSpPr>
      <p:sp>
        <p:nvSpPr>
          <p:cNvPr id="730" name="Google Shape;730;p8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31" name="Google Shape;731;p8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5" name="Shape 735"/>
        <p:cNvGrpSpPr/>
        <p:nvPr/>
      </p:nvGrpSpPr>
      <p:grpSpPr>
        <a:xfrm>
          <a:off x="0" y="0"/>
          <a:ext cx="0" cy="0"/>
          <a:chOff x="0" y="0"/>
          <a:chExt cx="0" cy="0"/>
        </a:xfrm>
      </p:grpSpPr>
      <p:sp>
        <p:nvSpPr>
          <p:cNvPr id="736" name="Google Shape;736;p8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37" name="Google Shape;737;p8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16" name="Google Shape;216;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2" name="Shape 742"/>
        <p:cNvGrpSpPr/>
        <p:nvPr/>
      </p:nvGrpSpPr>
      <p:grpSpPr>
        <a:xfrm>
          <a:off x="0" y="0"/>
          <a:ext cx="0" cy="0"/>
          <a:chOff x="0" y="0"/>
          <a:chExt cx="0" cy="0"/>
        </a:xfrm>
      </p:grpSpPr>
      <p:sp>
        <p:nvSpPr>
          <p:cNvPr id="743" name="Google Shape;743;p9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44" name="Google Shape;744;p9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8" name="Shape 748"/>
        <p:cNvGrpSpPr/>
        <p:nvPr/>
      </p:nvGrpSpPr>
      <p:grpSpPr>
        <a:xfrm>
          <a:off x="0" y="0"/>
          <a:ext cx="0" cy="0"/>
          <a:chOff x="0" y="0"/>
          <a:chExt cx="0" cy="0"/>
        </a:xfrm>
      </p:grpSpPr>
      <p:sp>
        <p:nvSpPr>
          <p:cNvPr id="749" name="Google Shape;749;p9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50" name="Google Shape;750;p9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3" name="Shape 753"/>
        <p:cNvGrpSpPr/>
        <p:nvPr/>
      </p:nvGrpSpPr>
      <p:grpSpPr>
        <a:xfrm>
          <a:off x="0" y="0"/>
          <a:ext cx="0" cy="0"/>
          <a:chOff x="0" y="0"/>
          <a:chExt cx="0" cy="0"/>
        </a:xfrm>
      </p:grpSpPr>
      <p:sp>
        <p:nvSpPr>
          <p:cNvPr id="754" name="Google Shape;754;p9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55" name="Google Shape;755;p9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9" name="Shape 759"/>
        <p:cNvGrpSpPr/>
        <p:nvPr/>
      </p:nvGrpSpPr>
      <p:grpSpPr>
        <a:xfrm>
          <a:off x="0" y="0"/>
          <a:ext cx="0" cy="0"/>
          <a:chOff x="0" y="0"/>
          <a:chExt cx="0" cy="0"/>
        </a:xfrm>
      </p:grpSpPr>
      <p:sp>
        <p:nvSpPr>
          <p:cNvPr id="760" name="Google Shape;760;p9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61" name="Google Shape;761;p9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5" name="Shape 765"/>
        <p:cNvGrpSpPr/>
        <p:nvPr/>
      </p:nvGrpSpPr>
      <p:grpSpPr>
        <a:xfrm>
          <a:off x="0" y="0"/>
          <a:ext cx="0" cy="0"/>
          <a:chOff x="0" y="0"/>
          <a:chExt cx="0" cy="0"/>
        </a:xfrm>
      </p:grpSpPr>
      <p:sp>
        <p:nvSpPr>
          <p:cNvPr id="766" name="Google Shape;766;p9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67" name="Google Shape;767;p9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Site of junction of two curvature, different cross section,weakend by subclavius groove, and nutrient artery</a:t>
            </a:r>
            <a:endParaRPr/>
          </a:p>
        </p:txBody>
      </p:sp>
      <p:sp>
        <p:nvSpPr>
          <p:cNvPr id="768" name="Google Shape;768;p9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p9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75" name="Google Shape;775;p9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9" name="Shape 779"/>
        <p:cNvGrpSpPr/>
        <p:nvPr/>
      </p:nvGrpSpPr>
      <p:grpSpPr>
        <a:xfrm>
          <a:off x="0" y="0"/>
          <a:ext cx="0" cy="0"/>
          <a:chOff x="0" y="0"/>
          <a:chExt cx="0" cy="0"/>
        </a:xfrm>
      </p:grpSpPr>
      <p:sp>
        <p:nvSpPr>
          <p:cNvPr id="780" name="Google Shape;780;p9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81" name="Google Shape;781;p9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5" name="Shape 785"/>
        <p:cNvGrpSpPr/>
        <p:nvPr/>
      </p:nvGrpSpPr>
      <p:grpSpPr>
        <a:xfrm>
          <a:off x="0" y="0"/>
          <a:ext cx="0" cy="0"/>
          <a:chOff x="0" y="0"/>
          <a:chExt cx="0" cy="0"/>
        </a:xfrm>
      </p:grpSpPr>
      <p:sp>
        <p:nvSpPr>
          <p:cNvPr id="786" name="Google Shape;786;p9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87" name="Google Shape;787;p9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1" name="Shape 791"/>
        <p:cNvGrpSpPr/>
        <p:nvPr/>
      </p:nvGrpSpPr>
      <p:grpSpPr>
        <a:xfrm>
          <a:off x="0" y="0"/>
          <a:ext cx="0" cy="0"/>
          <a:chOff x="0" y="0"/>
          <a:chExt cx="0" cy="0"/>
        </a:xfrm>
      </p:grpSpPr>
      <p:sp>
        <p:nvSpPr>
          <p:cNvPr id="792" name="Google Shape;792;p9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93" name="Google Shape;793;p9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p9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800" name="Google Shape;800;p9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269"/>
          <p:cNvSpPr txBox="1"/>
          <p:nvPr>
            <p:ph type="title"/>
          </p:nvPr>
        </p:nvSpPr>
        <p:spPr>
          <a:xfrm>
            <a:off x="2703513" y="274638"/>
            <a:ext cx="6316800" cy="11430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7" name="Google Shape;17;p269"/>
          <p:cNvSpPr txBox="1"/>
          <p:nvPr>
            <p:ph idx="1" type="body"/>
          </p:nvPr>
        </p:nvSpPr>
        <p:spPr>
          <a:xfrm>
            <a:off x="2693988" y="1600200"/>
            <a:ext cx="6326100" cy="45261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SzPts val="1800"/>
              <a:buChar char="•"/>
              <a:defRPr/>
            </a:lvl1pPr>
            <a:lvl2pPr indent="-342900" lvl="1" marL="914400" rtl="0" algn="l">
              <a:spcBef>
                <a:spcPts val="360"/>
              </a:spcBef>
              <a:spcAft>
                <a:spcPts val="0"/>
              </a:spcAft>
              <a:buSzPts val="1800"/>
              <a:buChar char="•"/>
              <a:defRPr/>
            </a:lvl2pPr>
            <a:lvl3pPr indent="-342900" lvl="2" marL="1371600" rtl="0" algn="l">
              <a:spcBef>
                <a:spcPts val="360"/>
              </a:spcBef>
              <a:spcAft>
                <a:spcPts val="0"/>
              </a:spcAft>
              <a:buSzPts val="180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SzPts val="1800"/>
              <a:buChar char="•"/>
              <a:defRPr/>
            </a:lvl6pPr>
            <a:lvl7pPr indent="-342900" lvl="6" marL="3200400" rtl="0" algn="l">
              <a:spcBef>
                <a:spcPts val="360"/>
              </a:spcBef>
              <a:spcAft>
                <a:spcPts val="0"/>
              </a:spcAft>
              <a:buSzPts val="1800"/>
              <a:buChar char="•"/>
              <a:defRPr/>
            </a:lvl7pPr>
            <a:lvl8pPr indent="-342900" lvl="7" marL="3657600" rtl="0" algn="l">
              <a:spcBef>
                <a:spcPts val="360"/>
              </a:spcBef>
              <a:spcAft>
                <a:spcPts val="0"/>
              </a:spcAft>
              <a:buSzPts val="1800"/>
              <a:buChar char="•"/>
              <a:defRPr/>
            </a:lvl8pPr>
            <a:lvl9pPr indent="-342900" lvl="8" marL="4114800" rtl="0" algn="l">
              <a:spcBef>
                <a:spcPts val="360"/>
              </a:spcBef>
              <a:spcAft>
                <a:spcPts val="0"/>
              </a:spcAft>
              <a:buSzPts val="1800"/>
              <a:buChar char="•"/>
              <a:defRPr/>
            </a:lvl9pPr>
          </a:lstStyle>
          <a:p/>
        </p:txBody>
      </p:sp>
      <p:sp>
        <p:nvSpPr>
          <p:cNvPr id="18" name="Google Shape;18;p269"/>
          <p:cNvSpPr txBox="1"/>
          <p:nvPr>
            <p:ph idx="10" type="dt"/>
          </p:nvPr>
        </p:nvSpPr>
        <p:spPr>
          <a:xfrm>
            <a:off x="457200" y="6245225"/>
            <a:ext cx="2133600" cy="4764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9" name="Google Shape;19;p269"/>
          <p:cNvSpPr txBox="1"/>
          <p:nvPr>
            <p:ph idx="11" type="ftr"/>
          </p:nvPr>
        </p:nvSpPr>
        <p:spPr>
          <a:xfrm>
            <a:off x="3124200" y="6245225"/>
            <a:ext cx="2895600" cy="476400"/>
          </a:xfrm>
          <a:prstGeom prst="rect">
            <a:avLst/>
          </a:prstGeom>
          <a:noFill/>
          <a:ln>
            <a:noFill/>
          </a:ln>
        </p:spPr>
        <p:txBody>
          <a:bodyPr anchorCtr="0" anchor="t"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0" name="Google Shape;20;p269"/>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rtl="0" algn="r">
              <a:spcBef>
                <a:spcPts val="0"/>
              </a:spcBef>
              <a:spcAft>
                <a:spcPts val="0"/>
              </a:spcAft>
              <a:buNone/>
              <a:defRPr b="0" i="0" sz="1400" u="none" cap="none" strike="noStrike">
                <a:solidFill>
                  <a:schemeClr val="lt1"/>
                </a:solidFill>
                <a:latin typeface="Arial"/>
                <a:ea typeface="Arial"/>
                <a:cs typeface="Arial"/>
                <a:sym typeface="Arial"/>
              </a:defRPr>
            </a:lvl1pPr>
            <a:lvl2pPr indent="0" lvl="1" marL="0" rtl="0" algn="r">
              <a:spcBef>
                <a:spcPts val="0"/>
              </a:spcBef>
              <a:spcAft>
                <a:spcPts val="0"/>
              </a:spcAft>
              <a:buNone/>
              <a:defRPr b="0" i="0" sz="1400" u="none" cap="none" strike="noStrike">
                <a:solidFill>
                  <a:schemeClr val="lt1"/>
                </a:solidFill>
                <a:latin typeface="Arial"/>
                <a:ea typeface="Arial"/>
                <a:cs typeface="Arial"/>
                <a:sym typeface="Arial"/>
              </a:defRPr>
            </a:lvl2pPr>
            <a:lvl3pPr indent="0" lvl="2" marL="0" rtl="0" algn="r">
              <a:spcBef>
                <a:spcPts val="0"/>
              </a:spcBef>
              <a:spcAft>
                <a:spcPts val="0"/>
              </a:spcAft>
              <a:buNone/>
              <a:defRPr b="0" i="0" sz="1400" u="none" cap="none" strike="noStrike">
                <a:solidFill>
                  <a:schemeClr val="lt1"/>
                </a:solidFill>
                <a:latin typeface="Arial"/>
                <a:ea typeface="Arial"/>
                <a:cs typeface="Arial"/>
                <a:sym typeface="Arial"/>
              </a:defRPr>
            </a:lvl3pPr>
            <a:lvl4pPr indent="0" lvl="3" marL="0" rtl="0" algn="r">
              <a:spcBef>
                <a:spcPts val="0"/>
              </a:spcBef>
              <a:spcAft>
                <a:spcPts val="0"/>
              </a:spcAft>
              <a:buNone/>
              <a:defRPr b="0" i="0" sz="1400" u="none" cap="none" strike="noStrike">
                <a:solidFill>
                  <a:schemeClr val="lt1"/>
                </a:solidFill>
                <a:latin typeface="Arial"/>
                <a:ea typeface="Arial"/>
                <a:cs typeface="Arial"/>
                <a:sym typeface="Arial"/>
              </a:defRPr>
            </a:lvl4pPr>
            <a:lvl5pPr indent="0" lvl="4" marL="0" rtl="0" algn="r">
              <a:spcBef>
                <a:spcPts val="0"/>
              </a:spcBef>
              <a:spcAft>
                <a:spcPts val="0"/>
              </a:spcAft>
              <a:buNone/>
              <a:defRPr b="0" i="0" sz="1400" u="none" cap="none" strike="noStrike">
                <a:solidFill>
                  <a:schemeClr val="lt1"/>
                </a:solidFill>
                <a:latin typeface="Arial"/>
                <a:ea typeface="Arial"/>
                <a:cs typeface="Arial"/>
                <a:sym typeface="Arial"/>
              </a:defRPr>
            </a:lvl5pPr>
            <a:lvl6pPr indent="0" lvl="5" marL="0" rtl="0" algn="r">
              <a:spcBef>
                <a:spcPts val="0"/>
              </a:spcBef>
              <a:spcAft>
                <a:spcPts val="0"/>
              </a:spcAft>
              <a:buNone/>
              <a:defRPr b="0" i="0" sz="1400" u="none" cap="none" strike="noStrike">
                <a:solidFill>
                  <a:schemeClr val="lt1"/>
                </a:solidFill>
                <a:latin typeface="Arial"/>
                <a:ea typeface="Arial"/>
                <a:cs typeface="Arial"/>
                <a:sym typeface="Arial"/>
              </a:defRPr>
            </a:lvl6pPr>
            <a:lvl7pPr indent="0" lvl="6" marL="0" rtl="0" algn="r">
              <a:spcBef>
                <a:spcPts val="0"/>
              </a:spcBef>
              <a:spcAft>
                <a:spcPts val="0"/>
              </a:spcAft>
              <a:buNone/>
              <a:defRPr b="0" i="0" sz="1400" u="none" cap="none" strike="noStrike">
                <a:solidFill>
                  <a:schemeClr val="lt1"/>
                </a:solidFill>
                <a:latin typeface="Arial"/>
                <a:ea typeface="Arial"/>
                <a:cs typeface="Arial"/>
                <a:sym typeface="Arial"/>
              </a:defRPr>
            </a:lvl7pPr>
            <a:lvl8pPr indent="0" lvl="7" marL="0" rtl="0" algn="r">
              <a:spcBef>
                <a:spcPts val="0"/>
              </a:spcBef>
              <a:spcAft>
                <a:spcPts val="0"/>
              </a:spcAft>
              <a:buNone/>
              <a:defRPr b="0" i="0" sz="1400" u="none" cap="none" strike="noStrike">
                <a:solidFill>
                  <a:schemeClr val="lt1"/>
                </a:solidFill>
                <a:latin typeface="Arial"/>
                <a:ea typeface="Arial"/>
                <a:cs typeface="Arial"/>
                <a:sym typeface="Arial"/>
              </a:defRPr>
            </a:lvl8pPr>
            <a:lvl9pPr indent="0" lvl="8" marL="0" rtl="0" algn="r">
              <a:spcBef>
                <a:spcPts val="0"/>
              </a:spcBef>
              <a:spcAft>
                <a:spcPts val="0"/>
              </a:spcAft>
              <a:buNone/>
              <a:defRPr b="0" i="0" sz="14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2" name="Shape 72"/>
        <p:cNvGrpSpPr/>
        <p:nvPr/>
      </p:nvGrpSpPr>
      <p:grpSpPr>
        <a:xfrm>
          <a:off x="0" y="0"/>
          <a:ext cx="0" cy="0"/>
          <a:chOff x="0" y="0"/>
          <a:chExt cx="0" cy="0"/>
        </a:xfrm>
      </p:grpSpPr>
      <p:sp>
        <p:nvSpPr>
          <p:cNvPr id="73" name="Google Shape;73;p283"/>
          <p:cNvSpPr txBox="1"/>
          <p:nvPr>
            <p:ph type="title"/>
          </p:nvPr>
        </p:nvSpPr>
        <p:spPr>
          <a:xfrm>
            <a:off x="1792288" y="4800600"/>
            <a:ext cx="5486400" cy="5667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SzPts val="1400"/>
              <a:buNone/>
              <a:defRPr b="1" sz="2000"/>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4" name="Google Shape;74;p283"/>
          <p:cNvSpPr/>
          <p:nvPr>
            <p:ph idx="2" type="pic"/>
          </p:nvPr>
        </p:nvSpPr>
        <p:spPr>
          <a:xfrm>
            <a:off x="1792288" y="612775"/>
            <a:ext cx="5486400" cy="4114800"/>
          </a:xfrm>
          <a:prstGeom prst="rect">
            <a:avLst/>
          </a:prstGeom>
          <a:noFill/>
          <a:ln>
            <a:noFill/>
          </a:ln>
        </p:spPr>
      </p:sp>
      <p:sp>
        <p:nvSpPr>
          <p:cNvPr id="75" name="Google Shape;75;p283"/>
          <p:cNvSpPr txBox="1"/>
          <p:nvPr>
            <p:ph idx="1" type="body"/>
          </p:nvPr>
        </p:nvSpPr>
        <p:spPr>
          <a:xfrm>
            <a:off x="1792288" y="5367338"/>
            <a:ext cx="5486400" cy="804900"/>
          </a:xfrm>
          <a:prstGeom prst="rect">
            <a:avLst/>
          </a:prstGeom>
          <a:noFill/>
          <a:ln>
            <a:noFill/>
          </a:ln>
        </p:spPr>
        <p:txBody>
          <a:bodyPr anchorCtr="0" anchor="t" bIns="45700" lIns="91425" spcFirstLastPara="1" rIns="91425" wrap="square" tIns="45700">
            <a:noAutofit/>
          </a:bodyPr>
          <a:lstStyle>
            <a:lvl1pPr indent="-228600" lvl="0" marL="457200" rtl="0" algn="l">
              <a:spcBef>
                <a:spcPts val="280"/>
              </a:spcBef>
              <a:spcAft>
                <a:spcPts val="0"/>
              </a:spcAft>
              <a:buSzPts val="1400"/>
              <a:buFont typeface="Arial"/>
              <a:buNone/>
              <a:defRPr sz="1400"/>
            </a:lvl1pPr>
            <a:lvl2pPr indent="-228600" lvl="1" marL="914400" rtl="0" algn="l">
              <a:spcBef>
                <a:spcPts val="240"/>
              </a:spcBef>
              <a:spcAft>
                <a:spcPts val="0"/>
              </a:spcAft>
              <a:buSzPts val="1200"/>
              <a:buFont typeface="Arial"/>
              <a:buNone/>
              <a:defRPr sz="1200"/>
            </a:lvl2pPr>
            <a:lvl3pPr indent="-228600" lvl="2" marL="1371600" rtl="0" algn="l">
              <a:spcBef>
                <a:spcPts val="200"/>
              </a:spcBef>
              <a:spcAft>
                <a:spcPts val="0"/>
              </a:spcAft>
              <a:buSzPts val="1000"/>
              <a:buFont typeface="Arial"/>
              <a:buNone/>
              <a:defRPr sz="1000"/>
            </a:lvl3pPr>
            <a:lvl4pPr indent="-228600" lvl="3" marL="1828800" rtl="0" algn="l">
              <a:spcBef>
                <a:spcPts val="180"/>
              </a:spcBef>
              <a:spcAft>
                <a:spcPts val="0"/>
              </a:spcAft>
              <a:buSzPts val="900"/>
              <a:buFont typeface="Arial"/>
              <a:buNone/>
              <a:defRPr sz="900"/>
            </a:lvl4pPr>
            <a:lvl5pPr indent="-228600" lvl="4" marL="2286000" rtl="0" algn="l">
              <a:spcBef>
                <a:spcPts val="180"/>
              </a:spcBef>
              <a:spcAft>
                <a:spcPts val="0"/>
              </a:spcAft>
              <a:buSzPts val="900"/>
              <a:buFont typeface="Arial"/>
              <a:buNone/>
              <a:defRPr sz="900"/>
            </a:lvl5pPr>
            <a:lvl6pPr indent="-228600" lvl="5" marL="2743200" rtl="0" algn="l">
              <a:spcBef>
                <a:spcPts val="180"/>
              </a:spcBef>
              <a:spcAft>
                <a:spcPts val="0"/>
              </a:spcAft>
              <a:buSzPts val="900"/>
              <a:buFont typeface="Arial"/>
              <a:buNone/>
              <a:defRPr sz="900"/>
            </a:lvl6pPr>
            <a:lvl7pPr indent="-228600" lvl="6" marL="3200400" rtl="0" algn="l">
              <a:spcBef>
                <a:spcPts val="180"/>
              </a:spcBef>
              <a:spcAft>
                <a:spcPts val="0"/>
              </a:spcAft>
              <a:buSzPts val="900"/>
              <a:buFont typeface="Arial"/>
              <a:buNone/>
              <a:defRPr sz="900"/>
            </a:lvl7pPr>
            <a:lvl8pPr indent="-228600" lvl="7" marL="3657600" rtl="0" algn="l">
              <a:spcBef>
                <a:spcPts val="180"/>
              </a:spcBef>
              <a:spcAft>
                <a:spcPts val="0"/>
              </a:spcAft>
              <a:buSzPts val="900"/>
              <a:buFont typeface="Arial"/>
              <a:buNone/>
              <a:defRPr sz="900"/>
            </a:lvl8pPr>
            <a:lvl9pPr indent="-228600" lvl="8" marL="4114800" rtl="0" algn="l">
              <a:spcBef>
                <a:spcPts val="180"/>
              </a:spcBef>
              <a:spcAft>
                <a:spcPts val="0"/>
              </a:spcAft>
              <a:buSzPts val="900"/>
              <a:buFont typeface="Arial"/>
              <a:buNone/>
              <a:defRPr sz="900"/>
            </a:lvl9pPr>
          </a:lstStyle>
          <a:p/>
        </p:txBody>
      </p:sp>
      <p:sp>
        <p:nvSpPr>
          <p:cNvPr id="76" name="Google Shape;76;p283"/>
          <p:cNvSpPr txBox="1"/>
          <p:nvPr>
            <p:ph idx="10" type="dt"/>
          </p:nvPr>
        </p:nvSpPr>
        <p:spPr>
          <a:xfrm>
            <a:off x="457200" y="6245225"/>
            <a:ext cx="2133600" cy="4764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7" name="Google Shape;77;p283"/>
          <p:cNvSpPr txBox="1"/>
          <p:nvPr>
            <p:ph idx="11" type="ftr"/>
          </p:nvPr>
        </p:nvSpPr>
        <p:spPr>
          <a:xfrm>
            <a:off x="3124200" y="6245225"/>
            <a:ext cx="2895600" cy="476400"/>
          </a:xfrm>
          <a:prstGeom prst="rect">
            <a:avLst/>
          </a:prstGeom>
          <a:noFill/>
          <a:ln>
            <a:noFill/>
          </a:ln>
        </p:spPr>
        <p:txBody>
          <a:bodyPr anchorCtr="0" anchor="t"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8" name="Google Shape;78;p283"/>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rtl="0" algn="r">
              <a:spcBef>
                <a:spcPts val="0"/>
              </a:spcBef>
              <a:spcAft>
                <a:spcPts val="0"/>
              </a:spcAft>
              <a:buNone/>
              <a:defRPr sz="1400">
                <a:solidFill>
                  <a:schemeClr val="lt1"/>
                </a:solidFill>
                <a:latin typeface="Arial"/>
                <a:ea typeface="Arial"/>
                <a:cs typeface="Arial"/>
                <a:sym typeface="Arial"/>
              </a:defRPr>
            </a:lvl1pPr>
            <a:lvl2pPr indent="0" lvl="1" marL="0" rtl="0" algn="r">
              <a:spcBef>
                <a:spcPts val="0"/>
              </a:spcBef>
              <a:spcAft>
                <a:spcPts val="0"/>
              </a:spcAft>
              <a:buNone/>
              <a:defRPr sz="1400">
                <a:solidFill>
                  <a:schemeClr val="lt1"/>
                </a:solidFill>
                <a:latin typeface="Arial"/>
                <a:ea typeface="Arial"/>
                <a:cs typeface="Arial"/>
                <a:sym typeface="Arial"/>
              </a:defRPr>
            </a:lvl2pPr>
            <a:lvl3pPr indent="0" lvl="2" marL="0" rtl="0" algn="r">
              <a:spcBef>
                <a:spcPts val="0"/>
              </a:spcBef>
              <a:spcAft>
                <a:spcPts val="0"/>
              </a:spcAft>
              <a:buNone/>
              <a:defRPr sz="1400">
                <a:solidFill>
                  <a:schemeClr val="lt1"/>
                </a:solidFill>
                <a:latin typeface="Arial"/>
                <a:ea typeface="Arial"/>
                <a:cs typeface="Arial"/>
                <a:sym typeface="Arial"/>
              </a:defRPr>
            </a:lvl3pPr>
            <a:lvl4pPr indent="0" lvl="3" marL="0" rtl="0" algn="r">
              <a:spcBef>
                <a:spcPts val="0"/>
              </a:spcBef>
              <a:spcAft>
                <a:spcPts val="0"/>
              </a:spcAft>
              <a:buNone/>
              <a:defRPr sz="1400">
                <a:solidFill>
                  <a:schemeClr val="lt1"/>
                </a:solidFill>
                <a:latin typeface="Arial"/>
                <a:ea typeface="Arial"/>
                <a:cs typeface="Arial"/>
                <a:sym typeface="Arial"/>
              </a:defRPr>
            </a:lvl4pPr>
            <a:lvl5pPr indent="0" lvl="4" marL="0" rtl="0" algn="r">
              <a:spcBef>
                <a:spcPts val="0"/>
              </a:spcBef>
              <a:spcAft>
                <a:spcPts val="0"/>
              </a:spcAft>
              <a:buNone/>
              <a:defRPr sz="1400">
                <a:solidFill>
                  <a:schemeClr val="lt1"/>
                </a:solidFill>
                <a:latin typeface="Arial"/>
                <a:ea typeface="Arial"/>
                <a:cs typeface="Arial"/>
                <a:sym typeface="Arial"/>
              </a:defRPr>
            </a:lvl5pPr>
            <a:lvl6pPr indent="0" lvl="5" marL="0" rtl="0" algn="r">
              <a:spcBef>
                <a:spcPts val="0"/>
              </a:spcBef>
              <a:spcAft>
                <a:spcPts val="0"/>
              </a:spcAft>
              <a:buNone/>
              <a:defRPr sz="1400">
                <a:solidFill>
                  <a:schemeClr val="lt1"/>
                </a:solidFill>
                <a:latin typeface="Arial"/>
                <a:ea typeface="Arial"/>
                <a:cs typeface="Arial"/>
                <a:sym typeface="Arial"/>
              </a:defRPr>
            </a:lvl6pPr>
            <a:lvl7pPr indent="0" lvl="6" marL="0" rtl="0" algn="r">
              <a:spcBef>
                <a:spcPts val="0"/>
              </a:spcBef>
              <a:spcAft>
                <a:spcPts val="0"/>
              </a:spcAft>
              <a:buNone/>
              <a:defRPr sz="1400">
                <a:solidFill>
                  <a:schemeClr val="lt1"/>
                </a:solidFill>
                <a:latin typeface="Arial"/>
                <a:ea typeface="Arial"/>
                <a:cs typeface="Arial"/>
                <a:sym typeface="Arial"/>
              </a:defRPr>
            </a:lvl7pPr>
            <a:lvl8pPr indent="0" lvl="7" marL="0" rtl="0" algn="r">
              <a:spcBef>
                <a:spcPts val="0"/>
              </a:spcBef>
              <a:spcAft>
                <a:spcPts val="0"/>
              </a:spcAft>
              <a:buNone/>
              <a:defRPr sz="1400">
                <a:solidFill>
                  <a:schemeClr val="lt1"/>
                </a:solidFill>
                <a:latin typeface="Arial"/>
                <a:ea typeface="Arial"/>
                <a:cs typeface="Arial"/>
                <a:sym typeface="Arial"/>
              </a:defRPr>
            </a:lvl8pPr>
            <a:lvl9pPr indent="0" lvl="8" marL="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9" name="Shape 79"/>
        <p:cNvGrpSpPr/>
        <p:nvPr/>
      </p:nvGrpSpPr>
      <p:grpSpPr>
        <a:xfrm>
          <a:off x="0" y="0"/>
          <a:ext cx="0" cy="0"/>
          <a:chOff x="0" y="0"/>
          <a:chExt cx="0" cy="0"/>
        </a:xfrm>
      </p:grpSpPr>
      <p:sp>
        <p:nvSpPr>
          <p:cNvPr id="80" name="Google Shape;80;p284"/>
          <p:cNvSpPr txBox="1"/>
          <p:nvPr>
            <p:ph type="title"/>
          </p:nvPr>
        </p:nvSpPr>
        <p:spPr>
          <a:xfrm>
            <a:off x="2703513" y="274638"/>
            <a:ext cx="6316800" cy="11430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81" name="Google Shape;81;p284"/>
          <p:cNvSpPr txBox="1"/>
          <p:nvPr>
            <p:ph idx="1" type="body"/>
          </p:nvPr>
        </p:nvSpPr>
        <p:spPr>
          <a:xfrm rot="5400000">
            <a:off x="3594075" y="700200"/>
            <a:ext cx="4526100" cy="63261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SzPts val="1800"/>
              <a:buChar char="•"/>
              <a:defRPr/>
            </a:lvl1pPr>
            <a:lvl2pPr indent="-342900" lvl="1" marL="914400" rtl="0" algn="l">
              <a:spcBef>
                <a:spcPts val="360"/>
              </a:spcBef>
              <a:spcAft>
                <a:spcPts val="0"/>
              </a:spcAft>
              <a:buSzPts val="1800"/>
              <a:buChar char="•"/>
              <a:defRPr/>
            </a:lvl2pPr>
            <a:lvl3pPr indent="-342900" lvl="2" marL="1371600" rtl="0" algn="l">
              <a:spcBef>
                <a:spcPts val="360"/>
              </a:spcBef>
              <a:spcAft>
                <a:spcPts val="0"/>
              </a:spcAft>
              <a:buSzPts val="180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SzPts val="1800"/>
              <a:buChar char="•"/>
              <a:defRPr/>
            </a:lvl6pPr>
            <a:lvl7pPr indent="-342900" lvl="6" marL="3200400" rtl="0" algn="l">
              <a:spcBef>
                <a:spcPts val="360"/>
              </a:spcBef>
              <a:spcAft>
                <a:spcPts val="0"/>
              </a:spcAft>
              <a:buSzPts val="1800"/>
              <a:buChar char="•"/>
              <a:defRPr/>
            </a:lvl7pPr>
            <a:lvl8pPr indent="-342900" lvl="7" marL="3657600" rtl="0" algn="l">
              <a:spcBef>
                <a:spcPts val="360"/>
              </a:spcBef>
              <a:spcAft>
                <a:spcPts val="0"/>
              </a:spcAft>
              <a:buSzPts val="1800"/>
              <a:buChar char="•"/>
              <a:defRPr/>
            </a:lvl8pPr>
            <a:lvl9pPr indent="-342900" lvl="8" marL="4114800" rtl="0" algn="l">
              <a:spcBef>
                <a:spcPts val="360"/>
              </a:spcBef>
              <a:spcAft>
                <a:spcPts val="0"/>
              </a:spcAft>
              <a:buSzPts val="1800"/>
              <a:buChar char="•"/>
              <a:defRPr/>
            </a:lvl9pPr>
          </a:lstStyle>
          <a:p/>
        </p:txBody>
      </p:sp>
      <p:sp>
        <p:nvSpPr>
          <p:cNvPr id="82" name="Google Shape;82;p284"/>
          <p:cNvSpPr txBox="1"/>
          <p:nvPr>
            <p:ph idx="10" type="dt"/>
          </p:nvPr>
        </p:nvSpPr>
        <p:spPr>
          <a:xfrm>
            <a:off x="457200" y="6245225"/>
            <a:ext cx="2133600" cy="4764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83" name="Google Shape;83;p284"/>
          <p:cNvSpPr txBox="1"/>
          <p:nvPr>
            <p:ph idx="11" type="ftr"/>
          </p:nvPr>
        </p:nvSpPr>
        <p:spPr>
          <a:xfrm>
            <a:off x="3124200" y="6245225"/>
            <a:ext cx="2895600" cy="476400"/>
          </a:xfrm>
          <a:prstGeom prst="rect">
            <a:avLst/>
          </a:prstGeom>
          <a:noFill/>
          <a:ln>
            <a:noFill/>
          </a:ln>
        </p:spPr>
        <p:txBody>
          <a:bodyPr anchorCtr="0" anchor="t"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84" name="Google Shape;84;p284"/>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rtl="0" algn="r">
              <a:spcBef>
                <a:spcPts val="0"/>
              </a:spcBef>
              <a:spcAft>
                <a:spcPts val="0"/>
              </a:spcAft>
              <a:buNone/>
              <a:defRPr sz="1400">
                <a:solidFill>
                  <a:schemeClr val="lt1"/>
                </a:solidFill>
                <a:latin typeface="Arial"/>
                <a:ea typeface="Arial"/>
                <a:cs typeface="Arial"/>
                <a:sym typeface="Arial"/>
              </a:defRPr>
            </a:lvl1pPr>
            <a:lvl2pPr indent="0" lvl="1" marL="0" rtl="0" algn="r">
              <a:spcBef>
                <a:spcPts val="0"/>
              </a:spcBef>
              <a:spcAft>
                <a:spcPts val="0"/>
              </a:spcAft>
              <a:buNone/>
              <a:defRPr sz="1400">
                <a:solidFill>
                  <a:schemeClr val="lt1"/>
                </a:solidFill>
                <a:latin typeface="Arial"/>
                <a:ea typeface="Arial"/>
                <a:cs typeface="Arial"/>
                <a:sym typeface="Arial"/>
              </a:defRPr>
            </a:lvl2pPr>
            <a:lvl3pPr indent="0" lvl="2" marL="0" rtl="0" algn="r">
              <a:spcBef>
                <a:spcPts val="0"/>
              </a:spcBef>
              <a:spcAft>
                <a:spcPts val="0"/>
              </a:spcAft>
              <a:buNone/>
              <a:defRPr sz="1400">
                <a:solidFill>
                  <a:schemeClr val="lt1"/>
                </a:solidFill>
                <a:latin typeface="Arial"/>
                <a:ea typeface="Arial"/>
                <a:cs typeface="Arial"/>
                <a:sym typeface="Arial"/>
              </a:defRPr>
            </a:lvl3pPr>
            <a:lvl4pPr indent="0" lvl="3" marL="0" rtl="0" algn="r">
              <a:spcBef>
                <a:spcPts val="0"/>
              </a:spcBef>
              <a:spcAft>
                <a:spcPts val="0"/>
              </a:spcAft>
              <a:buNone/>
              <a:defRPr sz="1400">
                <a:solidFill>
                  <a:schemeClr val="lt1"/>
                </a:solidFill>
                <a:latin typeface="Arial"/>
                <a:ea typeface="Arial"/>
                <a:cs typeface="Arial"/>
                <a:sym typeface="Arial"/>
              </a:defRPr>
            </a:lvl4pPr>
            <a:lvl5pPr indent="0" lvl="4" marL="0" rtl="0" algn="r">
              <a:spcBef>
                <a:spcPts val="0"/>
              </a:spcBef>
              <a:spcAft>
                <a:spcPts val="0"/>
              </a:spcAft>
              <a:buNone/>
              <a:defRPr sz="1400">
                <a:solidFill>
                  <a:schemeClr val="lt1"/>
                </a:solidFill>
                <a:latin typeface="Arial"/>
                <a:ea typeface="Arial"/>
                <a:cs typeface="Arial"/>
                <a:sym typeface="Arial"/>
              </a:defRPr>
            </a:lvl5pPr>
            <a:lvl6pPr indent="0" lvl="5" marL="0" rtl="0" algn="r">
              <a:spcBef>
                <a:spcPts val="0"/>
              </a:spcBef>
              <a:spcAft>
                <a:spcPts val="0"/>
              </a:spcAft>
              <a:buNone/>
              <a:defRPr sz="1400">
                <a:solidFill>
                  <a:schemeClr val="lt1"/>
                </a:solidFill>
                <a:latin typeface="Arial"/>
                <a:ea typeface="Arial"/>
                <a:cs typeface="Arial"/>
                <a:sym typeface="Arial"/>
              </a:defRPr>
            </a:lvl6pPr>
            <a:lvl7pPr indent="0" lvl="6" marL="0" rtl="0" algn="r">
              <a:spcBef>
                <a:spcPts val="0"/>
              </a:spcBef>
              <a:spcAft>
                <a:spcPts val="0"/>
              </a:spcAft>
              <a:buNone/>
              <a:defRPr sz="1400">
                <a:solidFill>
                  <a:schemeClr val="lt1"/>
                </a:solidFill>
                <a:latin typeface="Arial"/>
                <a:ea typeface="Arial"/>
                <a:cs typeface="Arial"/>
                <a:sym typeface="Arial"/>
              </a:defRPr>
            </a:lvl7pPr>
            <a:lvl8pPr indent="0" lvl="7" marL="0" rtl="0" algn="r">
              <a:spcBef>
                <a:spcPts val="0"/>
              </a:spcBef>
              <a:spcAft>
                <a:spcPts val="0"/>
              </a:spcAft>
              <a:buNone/>
              <a:defRPr sz="1400">
                <a:solidFill>
                  <a:schemeClr val="lt1"/>
                </a:solidFill>
                <a:latin typeface="Arial"/>
                <a:ea typeface="Arial"/>
                <a:cs typeface="Arial"/>
                <a:sym typeface="Arial"/>
              </a:defRPr>
            </a:lvl8pPr>
            <a:lvl9pPr indent="0" lvl="8" marL="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5" name="Shape 85"/>
        <p:cNvGrpSpPr/>
        <p:nvPr/>
      </p:nvGrpSpPr>
      <p:grpSpPr>
        <a:xfrm>
          <a:off x="0" y="0"/>
          <a:ext cx="0" cy="0"/>
          <a:chOff x="0" y="0"/>
          <a:chExt cx="0" cy="0"/>
        </a:xfrm>
      </p:grpSpPr>
      <p:sp>
        <p:nvSpPr>
          <p:cNvPr id="86" name="Google Shape;86;p285"/>
          <p:cNvSpPr txBox="1"/>
          <p:nvPr>
            <p:ph type="title"/>
          </p:nvPr>
        </p:nvSpPr>
        <p:spPr>
          <a:xfrm rot="5400000">
            <a:off x="5303925" y="2409888"/>
            <a:ext cx="5851500" cy="15810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87" name="Google Shape;87;p285"/>
          <p:cNvSpPr txBox="1"/>
          <p:nvPr>
            <p:ph idx="1" type="body"/>
          </p:nvPr>
        </p:nvSpPr>
        <p:spPr>
          <a:xfrm rot="5400000">
            <a:off x="2064525" y="904038"/>
            <a:ext cx="5851500" cy="45927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SzPts val="1800"/>
              <a:buChar char="•"/>
              <a:defRPr/>
            </a:lvl1pPr>
            <a:lvl2pPr indent="-342900" lvl="1" marL="914400" rtl="0" algn="l">
              <a:spcBef>
                <a:spcPts val="360"/>
              </a:spcBef>
              <a:spcAft>
                <a:spcPts val="0"/>
              </a:spcAft>
              <a:buSzPts val="1800"/>
              <a:buChar char="•"/>
              <a:defRPr/>
            </a:lvl2pPr>
            <a:lvl3pPr indent="-342900" lvl="2" marL="1371600" rtl="0" algn="l">
              <a:spcBef>
                <a:spcPts val="360"/>
              </a:spcBef>
              <a:spcAft>
                <a:spcPts val="0"/>
              </a:spcAft>
              <a:buSzPts val="180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SzPts val="1800"/>
              <a:buChar char="•"/>
              <a:defRPr/>
            </a:lvl6pPr>
            <a:lvl7pPr indent="-342900" lvl="6" marL="3200400" rtl="0" algn="l">
              <a:spcBef>
                <a:spcPts val="360"/>
              </a:spcBef>
              <a:spcAft>
                <a:spcPts val="0"/>
              </a:spcAft>
              <a:buSzPts val="1800"/>
              <a:buChar char="•"/>
              <a:defRPr/>
            </a:lvl7pPr>
            <a:lvl8pPr indent="-342900" lvl="7" marL="3657600" rtl="0" algn="l">
              <a:spcBef>
                <a:spcPts val="360"/>
              </a:spcBef>
              <a:spcAft>
                <a:spcPts val="0"/>
              </a:spcAft>
              <a:buSzPts val="1800"/>
              <a:buChar char="•"/>
              <a:defRPr/>
            </a:lvl8pPr>
            <a:lvl9pPr indent="-342900" lvl="8" marL="4114800" rtl="0" algn="l">
              <a:spcBef>
                <a:spcPts val="360"/>
              </a:spcBef>
              <a:spcAft>
                <a:spcPts val="0"/>
              </a:spcAft>
              <a:buSzPts val="1800"/>
              <a:buChar char="•"/>
              <a:defRPr/>
            </a:lvl9pPr>
          </a:lstStyle>
          <a:p/>
        </p:txBody>
      </p:sp>
      <p:sp>
        <p:nvSpPr>
          <p:cNvPr id="88" name="Google Shape;88;p285"/>
          <p:cNvSpPr txBox="1"/>
          <p:nvPr>
            <p:ph idx="10" type="dt"/>
          </p:nvPr>
        </p:nvSpPr>
        <p:spPr>
          <a:xfrm>
            <a:off x="457200" y="6245225"/>
            <a:ext cx="2133600" cy="4764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89" name="Google Shape;89;p285"/>
          <p:cNvSpPr txBox="1"/>
          <p:nvPr>
            <p:ph idx="11" type="ftr"/>
          </p:nvPr>
        </p:nvSpPr>
        <p:spPr>
          <a:xfrm>
            <a:off x="3124200" y="6245225"/>
            <a:ext cx="2895600" cy="476400"/>
          </a:xfrm>
          <a:prstGeom prst="rect">
            <a:avLst/>
          </a:prstGeom>
          <a:noFill/>
          <a:ln>
            <a:noFill/>
          </a:ln>
        </p:spPr>
        <p:txBody>
          <a:bodyPr anchorCtr="0" anchor="t"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90" name="Google Shape;90;p285"/>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rtl="0" algn="r">
              <a:spcBef>
                <a:spcPts val="0"/>
              </a:spcBef>
              <a:spcAft>
                <a:spcPts val="0"/>
              </a:spcAft>
              <a:buNone/>
              <a:defRPr sz="1400">
                <a:solidFill>
                  <a:schemeClr val="lt1"/>
                </a:solidFill>
                <a:latin typeface="Arial"/>
                <a:ea typeface="Arial"/>
                <a:cs typeface="Arial"/>
                <a:sym typeface="Arial"/>
              </a:defRPr>
            </a:lvl1pPr>
            <a:lvl2pPr indent="0" lvl="1" marL="0" rtl="0" algn="r">
              <a:spcBef>
                <a:spcPts val="0"/>
              </a:spcBef>
              <a:spcAft>
                <a:spcPts val="0"/>
              </a:spcAft>
              <a:buNone/>
              <a:defRPr sz="1400">
                <a:solidFill>
                  <a:schemeClr val="lt1"/>
                </a:solidFill>
                <a:latin typeface="Arial"/>
                <a:ea typeface="Arial"/>
                <a:cs typeface="Arial"/>
                <a:sym typeface="Arial"/>
              </a:defRPr>
            </a:lvl2pPr>
            <a:lvl3pPr indent="0" lvl="2" marL="0" rtl="0" algn="r">
              <a:spcBef>
                <a:spcPts val="0"/>
              </a:spcBef>
              <a:spcAft>
                <a:spcPts val="0"/>
              </a:spcAft>
              <a:buNone/>
              <a:defRPr sz="1400">
                <a:solidFill>
                  <a:schemeClr val="lt1"/>
                </a:solidFill>
                <a:latin typeface="Arial"/>
                <a:ea typeface="Arial"/>
                <a:cs typeface="Arial"/>
                <a:sym typeface="Arial"/>
              </a:defRPr>
            </a:lvl3pPr>
            <a:lvl4pPr indent="0" lvl="3" marL="0" rtl="0" algn="r">
              <a:spcBef>
                <a:spcPts val="0"/>
              </a:spcBef>
              <a:spcAft>
                <a:spcPts val="0"/>
              </a:spcAft>
              <a:buNone/>
              <a:defRPr sz="1400">
                <a:solidFill>
                  <a:schemeClr val="lt1"/>
                </a:solidFill>
                <a:latin typeface="Arial"/>
                <a:ea typeface="Arial"/>
                <a:cs typeface="Arial"/>
                <a:sym typeface="Arial"/>
              </a:defRPr>
            </a:lvl4pPr>
            <a:lvl5pPr indent="0" lvl="4" marL="0" rtl="0" algn="r">
              <a:spcBef>
                <a:spcPts val="0"/>
              </a:spcBef>
              <a:spcAft>
                <a:spcPts val="0"/>
              </a:spcAft>
              <a:buNone/>
              <a:defRPr sz="1400">
                <a:solidFill>
                  <a:schemeClr val="lt1"/>
                </a:solidFill>
                <a:latin typeface="Arial"/>
                <a:ea typeface="Arial"/>
                <a:cs typeface="Arial"/>
                <a:sym typeface="Arial"/>
              </a:defRPr>
            </a:lvl5pPr>
            <a:lvl6pPr indent="0" lvl="5" marL="0" rtl="0" algn="r">
              <a:spcBef>
                <a:spcPts val="0"/>
              </a:spcBef>
              <a:spcAft>
                <a:spcPts val="0"/>
              </a:spcAft>
              <a:buNone/>
              <a:defRPr sz="1400">
                <a:solidFill>
                  <a:schemeClr val="lt1"/>
                </a:solidFill>
                <a:latin typeface="Arial"/>
                <a:ea typeface="Arial"/>
                <a:cs typeface="Arial"/>
                <a:sym typeface="Arial"/>
              </a:defRPr>
            </a:lvl6pPr>
            <a:lvl7pPr indent="0" lvl="6" marL="0" rtl="0" algn="r">
              <a:spcBef>
                <a:spcPts val="0"/>
              </a:spcBef>
              <a:spcAft>
                <a:spcPts val="0"/>
              </a:spcAft>
              <a:buNone/>
              <a:defRPr sz="1400">
                <a:solidFill>
                  <a:schemeClr val="lt1"/>
                </a:solidFill>
                <a:latin typeface="Arial"/>
                <a:ea typeface="Arial"/>
                <a:cs typeface="Arial"/>
                <a:sym typeface="Arial"/>
              </a:defRPr>
            </a:lvl7pPr>
            <a:lvl8pPr indent="0" lvl="7" marL="0" rtl="0" algn="r">
              <a:spcBef>
                <a:spcPts val="0"/>
              </a:spcBef>
              <a:spcAft>
                <a:spcPts val="0"/>
              </a:spcAft>
              <a:buNone/>
              <a:defRPr sz="1400">
                <a:solidFill>
                  <a:schemeClr val="lt1"/>
                </a:solidFill>
                <a:latin typeface="Arial"/>
                <a:ea typeface="Arial"/>
                <a:cs typeface="Arial"/>
                <a:sym typeface="Arial"/>
              </a:defRPr>
            </a:lvl8pPr>
            <a:lvl9pPr indent="0" lvl="8" marL="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8" name="Shape 98"/>
        <p:cNvGrpSpPr/>
        <p:nvPr/>
      </p:nvGrpSpPr>
      <p:grpSpPr>
        <a:xfrm>
          <a:off x="0" y="0"/>
          <a:ext cx="0" cy="0"/>
          <a:chOff x="0" y="0"/>
          <a:chExt cx="0" cy="0"/>
        </a:xfrm>
      </p:grpSpPr>
      <p:sp>
        <p:nvSpPr>
          <p:cNvPr id="99" name="Google Shape;99;p271"/>
          <p:cNvSpPr txBox="1"/>
          <p:nvPr>
            <p:ph type="title"/>
          </p:nvPr>
        </p:nvSpPr>
        <p:spPr>
          <a:xfrm>
            <a:off x="455613" y="274638"/>
            <a:ext cx="8226300" cy="11430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00" name="Google Shape;100;p271"/>
          <p:cNvSpPr txBox="1"/>
          <p:nvPr>
            <p:ph idx="1" type="body"/>
          </p:nvPr>
        </p:nvSpPr>
        <p:spPr>
          <a:xfrm>
            <a:off x="455613" y="1600200"/>
            <a:ext cx="8226300" cy="45261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SzPts val="1800"/>
              <a:buChar char="•"/>
              <a:defRPr/>
            </a:lvl1pPr>
            <a:lvl2pPr indent="-342900" lvl="1" marL="914400" rtl="0" algn="l">
              <a:spcBef>
                <a:spcPts val="360"/>
              </a:spcBef>
              <a:spcAft>
                <a:spcPts val="0"/>
              </a:spcAft>
              <a:buSzPts val="1800"/>
              <a:buChar char="•"/>
              <a:defRPr/>
            </a:lvl2pPr>
            <a:lvl3pPr indent="-342900" lvl="2" marL="1371600" rtl="0" algn="l">
              <a:spcBef>
                <a:spcPts val="360"/>
              </a:spcBef>
              <a:spcAft>
                <a:spcPts val="0"/>
              </a:spcAft>
              <a:buSzPts val="180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SzPts val="1800"/>
              <a:buChar char="•"/>
              <a:defRPr/>
            </a:lvl6pPr>
            <a:lvl7pPr indent="-342900" lvl="6" marL="3200400" rtl="0" algn="l">
              <a:spcBef>
                <a:spcPts val="360"/>
              </a:spcBef>
              <a:spcAft>
                <a:spcPts val="0"/>
              </a:spcAft>
              <a:buSzPts val="1800"/>
              <a:buChar char="•"/>
              <a:defRPr/>
            </a:lvl7pPr>
            <a:lvl8pPr indent="-342900" lvl="7" marL="3657600" rtl="0" algn="l">
              <a:spcBef>
                <a:spcPts val="360"/>
              </a:spcBef>
              <a:spcAft>
                <a:spcPts val="0"/>
              </a:spcAft>
              <a:buSzPts val="1800"/>
              <a:buChar char="•"/>
              <a:defRPr/>
            </a:lvl8pPr>
            <a:lvl9pPr indent="-342900" lvl="8" marL="4114800" rtl="0" algn="l">
              <a:spcBef>
                <a:spcPts val="360"/>
              </a:spcBef>
              <a:spcAft>
                <a:spcPts val="0"/>
              </a:spcAft>
              <a:buSzPts val="1800"/>
              <a:buChar char="•"/>
              <a:defRPr/>
            </a:lvl9pPr>
          </a:lstStyle>
          <a:p/>
        </p:txBody>
      </p:sp>
      <p:sp>
        <p:nvSpPr>
          <p:cNvPr id="101" name="Google Shape;101;p271"/>
          <p:cNvSpPr txBox="1"/>
          <p:nvPr>
            <p:ph idx="10" type="dt"/>
          </p:nvPr>
        </p:nvSpPr>
        <p:spPr>
          <a:xfrm>
            <a:off x="457200" y="6245225"/>
            <a:ext cx="2133600" cy="4764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02" name="Google Shape;102;p271"/>
          <p:cNvSpPr txBox="1"/>
          <p:nvPr>
            <p:ph idx="11" type="ftr"/>
          </p:nvPr>
        </p:nvSpPr>
        <p:spPr>
          <a:xfrm>
            <a:off x="3124200" y="6245225"/>
            <a:ext cx="2895600" cy="476400"/>
          </a:xfrm>
          <a:prstGeom prst="rect">
            <a:avLst/>
          </a:prstGeom>
          <a:noFill/>
          <a:ln>
            <a:noFill/>
          </a:ln>
        </p:spPr>
        <p:txBody>
          <a:bodyPr anchorCtr="0" anchor="t"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03" name="Google Shape;103;p271"/>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rtl="0" algn="r">
              <a:spcBef>
                <a:spcPts val="0"/>
              </a:spcBef>
              <a:spcAft>
                <a:spcPts val="0"/>
              </a:spcAft>
              <a:buNone/>
              <a:defRPr sz="1400">
                <a:solidFill>
                  <a:schemeClr val="lt1"/>
                </a:solidFill>
                <a:latin typeface="Arial"/>
                <a:ea typeface="Arial"/>
                <a:cs typeface="Arial"/>
                <a:sym typeface="Arial"/>
              </a:defRPr>
            </a:lvl1pPr>
            <a:lvl2pPr indent="0" lvl="1" marL="0" rtl="0" algn="r">
              <a:spcBef>
                <a:spcPts val="0"/>
              </a:spcBef>
              <a:spcAft>
                <a:spcPts val="0"/>
              </a:spcAft>
              <a:buNone/>
              <a:defRPr sz="1400">
                <a:solidFill>
                  <a:schemeClr val="lt1"/>
                </a:solidFill>
                <a:latin typeface="Arial"/>
                <a:ea typeface="Arial"/>
                <a:cs typeface="Arial"/>
                <a:sym typeface="Arial"/>
              </a:defRPr>
            </a:lvl2pPr>
            <a:lvl3pPr indent="0" lvl="2" marL="0" rtl="0" algn="r">
              <a:spcBef>
                <a:spcPts val="0"/>
              </a:spcBef>
              <a:spcAft>
                <a:spcPts val="0"/>
              </a:spcAft>
              <a:buNone/>
              <a:defRPr sz="1400">
                <a:solidFill>
                  <a:schemeClr val="lt1"/>
                </a:solidFill>
                <a:latin typeface="Arial"/>
                <a:ea typeface="Arial"/>
                <a:cs typeface="Arial"/>
                <a:sym typeface="Arial"/>
              </a:defRPr>
            </a:lvl3pPr>
            <a:lvl4pPr indent="0" lvl="3" marL="0" rtl="0" algn="r">
              <a:spcBef>
                <a:spcPts val="0"/>
              </a:spcBef>
              <a:spcAft>
                <a:spcPts val="0"/>
              </a:spcAft>
              <a:buNone/>
              <a:defRPr sz="1400">
                <a:solidFill>
                  <a:schemeClr val="lt1"/>
                </a:solidFill>
                <a:latin typeface="Arial"/>
                <a:ea typeface="Arial"/>
                <a:cs typeface="Arial"/>
                <a:sym typeface="Arial"/>
              </a:defRPr>
            </a:lvl4pPr>
            <a:lvl5pPr indent="0" lvl="4" marL="0" rtl="0" algn="r">
              <a:spcBef>
                <a:spcPts val="0"/>
              </a:spcBef>
              <a:spcAft>
                <a:spcPts val="0"/>
              </a:spcAft>
              <a:buNone/>
              <a:defRPr sz="1400">
                <a:solidFill>
                  <a:schemeClr val="lt1"/>
                </a:solidFill>
                <a:latin typeface="Arial"/>
                <a:ea typeface="Arial"/>
                <a:cs typeface="Arial"/>
                <a:sym typeface="Arial"/>
              </a:defRPr>
            </a:lvl5pPr>
            <a:lvl6pPr indent="0" lvl="5" marL="0" rtl="0" algn="r">
              <a:spcBef>
                <a:spcPts val="0"/>
              </a:spcBef>
              <a:spcAft>
                <a:spcPts val="0"/>
              </a:spcAft>
              <a:buNone/>
              <a:defRPr sz="1400">
                <a:solidFill>
                  <a:schemeClr val="lt1"/>
                </a:solidFill>
                <a:latin typeface="Arial"/>
                <a:ea typeface="Arial"/>
                <a:cs typeface="Arial"/>
                <a:sym typeface="Arial"/>
              </a:defRPr>
            </a:lvl6pPr>
            <a:lvl7pPr indent="0" lvl="6" marL="0" rtl="0" algn="r">
              <a:spcBef>
                <a:spcPts val="0"/>
              </a:spcBef>
              <a:spcAft>
                <a:spcPts val="0"/>
              </a:spcAft>
              <a:buNone/>
              <a:defRPr sz="1400">
                <a:solidFill>
                  <a:schemeClr val="lt1"/>
                </a:solidFill>
                <a:latin typeface="Arial"/>
                <a:ea typeface="Arial"/>
                <a:cs typeface="Arial"/>
                <a:sym typeface="Arial"/>
              </a:defRPr>
            </a:lvl7pPr>
            <a:lvl8pPr indent="0" lvl="7" marL="0" rtl="0" algn="r">
              <a:spcBef>
                <a:spcPts val="0"/>
              </a:spcBef>
              <a:spcAft>
                <a:spcPts val="0"/>
              </a:spcAft>
              <a:buNone/>
              <a:defRPr sz="1400">
                <a:solidFill>
                  <a:schemeClr val="lt1"/>
                </a:solidFill>
                <a:latin typeface="Arial"/>
                <a:ea typeface="Arial"/>
                <a:cs typeface="Arial"/>
                <a:sym typeface="Arial"/>
              </a:defRPr>
            </a:lvl8pPr>
            <a:lvl9pPr indent="0" lvl="8" marL="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4" name="Shape 104"/>
        <p:cNvGrpSpPr/>
        <p:nvPr/>
      </p:nvGrpSpPr>
      <p:grpSpPr>
        <a:xfrm>
          <a:off x="0" y="0"/>
          <a:ext cx="0" cy="0"/>
          <a:chOff x="0" y="0"/>
          <a:chExt cx="0" cy="0"/>
        </a:xfrm>
      </p:grpSpPr>
      <p:sp>
        <p:nvSpPr>
          <p:cNvPr id="105" name="Google Shape;105;p272"/>
          <p:cNvSpPr txBox="1"/>
          <p:nvPr>
            <p:ph idx="10" type="dt"/>
          </p:nvPr>
        </p:nvSpPr>
        <p:spPr>
          <a:xfrm>
            <a:off x="457200" y="6245225"/>
            <a:ext cx="2133600" cy="4764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06" name="Google Shape;106;p272"/>
          <p:cNvSpPr txBox="1"/>
          <p:nvPr>
            <p:ph idx="11" type="ftr"/>
          </p:nvPr>
        </p:nvSpPr>
        <p:spPr>
          <a:xfrm>
            <a:off x="3124200" y="6245225"/>
            <a:ext cx="2895600" cy="476400"/>
          </a:xfrm>
          <a:prstGeom prst="rect">
            <a:avLst/>
          </a:prstGeom>
          <a:noFill/>
          <a:ln>
            <a:noFill/>
          </a:ln>
        </p:spPr>
        <p:txBody>
          <a:bodyPr anchorCtr="0" anchor="t"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07" name="Google Shape;107;p272"/>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rtl="0" algn="r">
              <a:spcBef>
                <a:spcPts val="0"/>
              </a:spcBef>
              <a:spcAft>
                <a:spcPts val="0"/>
              </a:spcAft>
              <a:buNone/>
              <a:defRPr sz="1400">
                <a:solidFill>
                  <a:schemeClr val="lt1"/>
                </a:solidFill>
                <a:latin typeface="Arial"/>
                <a:ea typeface="Arial"/>
                <a:cs typeface="Arial"/>
                <a:sym typeface="Arial"/>
              </a:defRPr>
            </a:lvl1pPr>
            <a:lvl2pPr indent="0" lvl="1" marL="0" rtl="0" algn="r">
              <a:spcBef>
                <a:spcPts val="0"/>
              </a:spcBef>
              <a:spcAft>
                <a:spcPts val="0"/>
              </a:spcAft>
              <a:buNone/>
              <a:defRPr sz="1400">
                <a:solidFill>
                  <a:schemeClr val="lt1"/>
                </a:solidFill>
                <a:latin typeface="Arial"/>
                <a:ea typeface="Arial"/>
                <a:cs typeface="Arial"/>
                <a:sym typeface="Arial"/>
              </a:defRPr>
            </a:lvl2pPr>
            <a:lvl3pPr indent="0" lvl="2" marL="0" rtl="0" algn="r">
              <a:spcBef>
                <a:spcPts val="0"/>
              </a:spcBef>
              <a:spcAft>
                <a:spcPts val="0"/>
              </a:spcAft>
              <a:buNone/>
              <a:defRPr sz="1400">
                <a:solidFill>
                  <a:schemeClr val="lt1"/>
                </a:solidFill>
                <a:latin typeface="Arial"/>
                <a:ea typeface="Arial"/>
                <a:cs typeface="Arial"/>
                <a:sym typeface="Arial"/>
              </a:defRPr>
            </a:lvl3pPr>
            <a:lvl4pPr indent="0" lvl="3" marL="0" rtl="0" algn="r">
              <a:spcBef>
                <a:spcPts val="0"/>
              </a:spcBef>
              <a:spcAft>
                <a:spcPts val="0"/>
              </a:spcAft>
              <a:buNone/>
              <a:defRPr sz="1400">
                <a:solidFill>
                  <a:schemeClr val="lt1"/>
                </a:solidFill>
                <a:latin typeface="Arial"/>
                <a:ea typeface="Arial"/>
                <a:cs typeface="Arial"/>
                <a:sym typeface="Arial"/>
              </a:defRPr>
            </a:lvl4pPr>
            <a:lvl5pPr indent="0" lvl="4" marL="0" rtl="0" algn="r">
              <a:spcBef>
                <a:spcPts val="0"/>
              </a:spcBef>
              <a:spcAft>
                <a:spcPts val="0"/>
              </a:spcAft>
              <a:buNone/>
              <a:defRPr sz="1400">
                <a:solidFill>
                  <a:schemeClr val="lt1"/>
                </a:solidFill>
                <a:latin typeface="Arial"/>
                <a:ea typeface="Arial"/>
                <a:cs typeface="Arial"/>
                <a:sym typeface="Arial"/>
              </a:defRPr>
            </a:lvl5pPr>
            <a:lvl6pPr indent="0" lvl="5" marL="0" rtl="0" algn="r">
              <a:spcBef>
                <a:spcPts val="0"/>
              </a:spcBef>
              <a:spcAft>
                <a:spcPts val="0"/>
              </a:spcAft>
              <a:buNone/>
              <a:defRPr sz="1400">
                <a:solidFill>
                  <a:schemeClr val="lt1"/>
                </a:solidFill>
                <a:latin typeface="Arial"/>
                <a:ea typeface="Arial"/>
                <a:cs typeface="Arial"/>
                <a:sym typeface="Arial"/>
              </a:defRPr>
            </a:lvl6pPr>
            <a:lvl7pPr indent="0" lvl="6" marL="0" rtl="0" algn="r">
              <a:spcBef>
                <a:spcPts val="0"/>
              </a:spcBef>
              <a:spcAft>
                <a:spcPts val="0"/>
              </a:spcAft>
              <a:buNone/>
              <a:defRPr sz="1400">
                <a:solidFill>
                  <a:schemeClr val="lt1"/>
                </a:solidFill>
                <a:latin typeface="Arial"/>
                <a:ea typeface="Arial"/>
                <a:cs typeface="Arial"/>
                <a:sym typeface="Arial"/>
              </a:defRPr>
            </a:lvl7pPr>
            <a:lvl8pPr indent="0" lvl="7" marL="0" rtl="0" algn="r">
              <a:spcBef>
                <a:spcPts val="0"/>
              </a:spcBef>
              <a:spcAft>
                <a:spcPts val="0"/>
              </a:spcAft>
              <a:buNone/>
              <a:defRPr sz="1400">
                <a:solidFill>
                  <a:schemeClr val="lt1"/>
                </a:solidFill>
                <a:latin typeface="Arial"/>
                <a:ea typeface="Arial"/>
                <a:cs typeface="Arial"/>
                <a:sym typeface="Arial"/>
              </a:defRPr>
            </a:lvl8pPr>
            <a:lvl9pPr indent="0" lvl="8" marL="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8" name="Shape 108"/>
        <p:cNvGrpSpPr/>
        <p:nvPr/>
      </p:nvGrpSpPr>
      <p:grpSpPr>
        <a:xfrm>
          <a:off x="0" y="0"/>
          <a:ext cx="0" cy="0"/>
          <a:chOff x="0" y="0"/>
          <a:chExt cx="0" cy="0"/>
        </a:xfrm>
      </p:grpSpPr>
      <p:sp>
        <p:nvSpPr>
          <p:cNvPr id="109" name="Google Shape;109;p275"/>
          <p:cNvSpPr txBox="1"/>
          <p:nvPr>
            <p:ph type="title"/>
          </p:nvPr>
        </p:nvSpPr>
        <p:spPr>
          <a:xfrm>
            <a:off x="455613" y="274638"/>
            <a:ext cx="8226300" cy="11430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10" name="Google Shape;110;p275"/>
          <p:cNvSpPr txBox="1"/>
          <p:nvPr>
            <p:ph idx="10" type="dt"/>
          </p:nvPr>
        </p:nvSpPr>
        <p:spPr>
          <a:xfrm>
            <a:off x="457200" y="6245225"/>
            <a:ext cx="2133600" cy="4764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11" name="Google Shape;111;p275"/>
          <p:cNvSpPr txBox="1"/>
          <p:nvPr>
            <p:ph idx="11" type="ftr"/>
          </p:nvPr>
        </p:nvSpPr>
        <p:spPr>
          <a:xfrm>
            <a:off x="3124200" y="6245225"/>
            <a:ext cx="2895600" cy="476400"/>
          </a:xfrm>
          <a:prstGeom prst="rect">
            <a:avLst/>
          </a:prstGeom>
          <a:noFill/>
          <a:ln>
            <a:noFill/>
          </a:ln>
        </p:spPr>
        <p:txBody>
          <a:bodyPr anchorCtr="0" anchor="t"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12" name="Google Shape;112;p275"/>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rtl="0" algn="r">
              <a:spcBef>
                <a:spcPts val="0"/>
              </a:spcBef>
              <a:spcAft>
                <a:spcPts val="0"/>
              </a:spcAft>
              <a:buNone/>
              <a:defRPr sz="1400">
                <a:solidFill>
                  <a:schemeClr val="lt1"/>
                </a:solidFill>
                <a:latin typeface="Arial"/>
                <a:ea typeface="Arial"/>
                <a:cs typeface="Arial"/>
                <a:sym typeface="Arial"/>
              </a:defRPr>
            </a:lvl1pPr>
            <a:lvl2pPr indent="0" lvl="1" marL="0" rtl="0" algn="r">
              <a:spcBef>
                <a:spcPts val="0"/>
              </a:spcBef>
              <a:spcAft>
                <a:spcPts val="0"/>
              </a:spcAft>
              <a:buNone/>
              <a:defRPr sz="1400">
                <a:solidFill>
                  <a:schemeClr val="lt1"/>
                </a:solidFill>
                <a:latin typeface="Arial"/>
                <a:ea typeface="Arial"/>
                <a:cs typeface="Arial"/>
                <a:sym typeface="Arial"/>
              </a:defRPr>
            </a:lvl2pPr>
            <a:lvl3pPr indent="0" lvl="2" marL="0" rtl="0" algn="r">
              <a:spcBef>
                <a:spcPts val="0"/>
              </a:spcBef>
              <a:spcAft>
                <a:spcPts val="0"/>
              </a:spcAft>
              <a:buNone/>
              <a:defRPr sz="1400">
                <a:solidFill>
                  <a:schemeClr val="lt1"/>
                </a:solidFill>
                <a:latin typeface="Arial"/>
                <a:ea typeface="Arial"/>
                <a:cs typeface="Arial"/>
                <a:sym typeface="Arial"/>
              </a:defRPr>
            </a:lvl3pPr>
            <a:lvl4pPr indent="0" lvl="3" marL="0" rtl="0" algn="r">
              <a:spcBef>
                <a:spcPts val="0"/>
              </a:spcBef>
              <a:spcAft>
                <a:spcPts val="0"/>
              </a:spcAft>
              <a:buNone/>
              <a:defRPr sz="1400">
                <a:solidFill>
                  <a:schemeClr val="lt1"/>
                </a:solidFill>
                <a:latin typeface="Arial"/>
                <a:ea typeface="Arial"/>
                <a:cs typeface="Arial"/>
                <a:sym typeface="Arial"/>
              </a:defRPr>
            </a:lvl4pPr>
            <a:lvl5pPr indent="0" lvl="4" marL="0" rtl="0" algn="r">
              <a:spcBef>
                <a:spcPts val="0"/>
              </a:spcBef>
              <a:spcAft>
                <a:spcPts val="0"/>
              </a:spcAft>
              <a:buNone/>
              <a:defRPr sz="1400">
                <a:solidFill>
                  <a:schemeClr val="lt1"/>
                </a:solidFill>
                <a:latin typeface="Arial"/>
                <a:ea typeface="Arial"/>
                <a:cs typeface="Arial"/>
                <a:sym typeface="Arial"/>
              </a:defRPr>
            </a:lvl5pPr>
            <a:lvl6pPr indent="0" lvl="5" marL="0" rtl="0" algn="r">
              <a:spcBef>
                <a:spcPts val="0"/>
              </a:spcBef>
              <a:spcAft>
                <a:spcPts val="0"/>
              </a:spcAft>
              <a:buNone/>
              <a:defRPr sz="1400">
                <a:solidFill>
                  <a:schemeClr val="lt1"/>
                </a:solidFill>
                <a:latin typeface="Arial"/>
                <a:ea typeface="Arial"/>
                <a:cs typeface="Arial"/>
                <a:sym typeface="Arial"/>
              </a:defRPr>
            </a:lvl6pPr>
            <a:lvl7pPr indent="0" lvl="6" marL="0" rtl="0" algn="r">
              <a:spcBef>
                <a:spcPts val="0"/>
              </a:spcBef>
              <a:spcAft>
                <a:spcPts val="0"/>
              </a:spcAft>
              <a:buNone/>
              <a:defRPr sz="1400">
                <a:solidFill>
                  <a:schemeClr val="lt1"/>
                </a:solidFill>
                <a:latin typeface="Arial"/>
                <a:ea typeface="Arial"/>
                <a:cs typeface="Arial"/>
                <a:sym typeface="Arial"/>
              </a:defRPr>
            </a:lvl7pPr>
            <a:lvl8pPr indent="0" lvl="7" marL="0" rtl="0" algn="r">
              <a:spcBef>
                <a:spcPts val="0"/>
              </a:spcBef>
              <a:spcAft>
                <a:spcPts val="0"/>
              </a:spcAft>
              <a:buNone/>
              <a:defRPr sz="1400">
                <a:solidFill>
                  <a:schemeClr val="lt1"/>
                </a:solidFill>
                <a:latin typeface="Arial"/>
                <a:ea typeface="Arial"/>
                <a:cs typeface="Arial"/>
                <a:sym typeface="Arial"/>
              </a:defRPr>
            </a:lvl8pPr>
            <a:lvl9pPr indent="0" lvl="8" marL="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13" name="Shape 113"/>
        <p:cNvGrpSpPr/>
        <p:nvPr/>
      </p:nvGrpSpPr>
      <p:grpSpPr>
        <a:xfrm>
          <a:off x="0" y="0"/>
          <a:ext cx="0" cy="0"/>
          <a:chOff x="0" y="0"/>
          <a:chExt cx="0" cy="0"/>
        </a:xfrm>
      </p:grpSpPr>
      <p:sp>
        <p:nvSpPr>
          <p:cNvPr id="114" name="Google Shape;114;p276"/>
          <p:cNvSpPr txBox="1"/>
          <p:nvPr>
            <p:ph type="title"/>
          </p:nvPr>
        </p:nvSpPr>
        <p:spPr>
          <a:xfrm>
            <a:off x="1792288" y="4800600"/>
            <a:ext cx="5486400" cy="5667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SzPts val="1400"/>
              <a:buNone/>
              <a:defRPr b="1" sz="2000"/>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15" name="Google Shape;115;p276"/>
          <p:cNvSpPr/>
          <p:nvPr>
            <p:ph idx="2" type="pic"/>
          </p:nvPr>
        </p:nvSpPr>
        <p:spPr>
          <a:xfrm>
            <a:off x="1792288" y="612775"/>
            <a:ext cx="5486400" cy="4114800"/>
          </a:xfrm>
          <a:prstGeom prst="rect">
            <a:avLst/>
          </a:prstGeom>
          <a:noFill/>
          <a:ln>
            <a:noFill/>
          </a:ln>
        </p:spPr>
      </p:sp>
      <p:sp>
        <p:nvSpPr>
          <p:cNvPr id="116" name="Google Shape;116;p276"/>
          <p:cNvSpPr txBox="1"/>
          <p:nvPr>
            <p:ph idx="1" type="body"/>
          </p:nvPr>
        </p:nvSpPr>
        <p:spPr>
          <a:xfrm>
            <a:off x="1792288" y="5367338"/>
            <a:ext cx="5486400" cy="804900"/>
          </a:xfrm>
          <a:prstGeom prst="rect">
            <a:avLst/>
          </a:prstGeom>
          <a:noFill/>
          <a:ln>
            <a:noFill/>
          </a:ln>
        </p:spPr>
        <p:txBody>
          <a:bodyPr anchorCtr="0" anchor="t" bIns="45700" lIns="91425" spcFirstLastPara="1" rIns="91425" wrap="square" tIns="45700">
            <a:noAutofit/>
          </a:bodyPr>
          <a:lstStyle>
            <a:lvl1pPr indent="-228600" lvl="0" marL="457200" rtl="0" algn="l">
              <a:spcBef>
                <a:spcPts val="280"/>
              </a:spcBef>
              <a:spcAft>
                <a:spcPts val="0"/>
              </a:spcAft>
              <a:buSzPts val="1400"/>
              <a:buFont typeface="Arial"/>
              <a:buNone/>
              <a:defRPr sz="1400"/>
            </a:lvl1pPr>
            <a:lvl2pPr indent="-228600" lvl="1" marL="914400" rtl="0" algn="l">
              <a:spcBef>
                <a:spcPts val="240"/>
              </a:spcBef>
              <a:spcAft>
                <a:spcPts val="0"/>
              </a:spcAft>
              <a:buSzPts val="1200"/>
              <a:buFont typeface="Arial"/>
              <a:buNone/>
              <a:defRPr sz="1200"/>
            </a:lvl2pPr>
            <a:lvl3pPr indent="-228600" lvl="2" marL="1371600" rtl="0" algn="l">
              <a:spcBef>
                <a:spcPts val="200"/>
              </a:spcBef>
              <a:spcAft>
                <a:spcPts val="0"/>
              </a:spcAft>
              <a:buSzPts val="1000"/>
              <a:buFont typeface="Arial"/>
              <a:buNone/>
              <a:defRPr sz="1000"/>
            </a:lvl3pPr>
            <a:lvl4pPr indent="-228600" lvl="3" marL="1828800" rtl="0" algn="l">
              <a:spcBef>
                <a:spcPts val="180"/>
              </a:spcBef>
              <a:spcAft>
                <a:spcPts val="0"/>
              </a:spcAft>
              <a:buSzPts val="900"/>
              <a:buFont typeface="Arial"/>
              <a:buNone/>
              <a:defRPr sz="900"/>
            </a:lvl4pPr>
            <a:lvl5pPr indent="-228600" lvl="4" marL="2286000" rtl="0" algn="l">
              <a:spcBef>
                <a:spcPts val="180"/>
              </a:spcBef>
              <a:spcAft>
                <a:spcPts val="0"/>
              </a:spcAft>
              <a:buSzPts val="900"/>
              <a:buFont typeface="Arial"/>
              <a:buNone/>
              <a:defRPr sz="900"/>
            </a:lvl5pPr>
            <a:lvl6pPr indent="-228600" lvl="5" marL="2743200" rtl="0" algn="l">
              <a:spcBef>
                <a:spcPts val="180"/>
              </a:spcBef>
              <a:spcAft>
                <a:spcPts val="0"/>
              </a:spcAft>
              <a:buSzPts val="900"/>
              <a:buFont typeface="Arial"/>
              <a:buNone/>
              <a:defRPr sz="900"/>
            </a:lvl6pPr>
            <a:lvl7pPr indent="-228600" lvl="6" marL="3200400" rtl="0" algn="l">
              <a:spcBef>
                <a:spcPts val="180"/>
              </a:spcBef>
              <a:spcAft>
                <a:spcPts val="0"/>
              </a:spcAft>
              <a:buSzPts val="900"/>
              <a:buFont typeface="Arial"/>
              <a:buNone/>
              <a:defRPr sz="900"/>
            </a:lvl7pPr>
            <a:lvl8pPr indent="-228600" lvl="7" marL="3657600" rtl="0" algn="l">
              <a:spcBef>
                <a:spcPts val="180"/>
              </a:spcBef>
              <a:spcAft>
                <a:spcPts val="0"/>
              </a:spcAft>
              <a:buSzPts val="900"/>
              <a:buFont typeface="Arial"/>
              <a:buNone/>
              <a:defRPr sz="900"/>
            </a:lvl8pPr>
            <a:lvl9pPr indent="-228600" lvl="8" marL="4114800" rtl="0" algn="l">
              <a:spcBef>
                <a:spcPts val="180"/>
              </a:spcBef>
              <a:spcAft>
                <a:spcPts val="0"/>
              </a:spcAft>
              <a:buSzPts val="900"/>
              <a:buFont typeface="Arial"/>
              <a:buNone/>
              <a:defRPr sz="900"/>
            </a:lvl9pPr>
          </a:lstStyle>
          <a:p/>
        </p:txBody>
      </p:sp>
      <p:sp>
        <p:nvSpPr>
          <p:cNvPr id="117" name="Google Shape;117;p276"/>
          <p:cNvSpPr txBox="1"/>
          <p:nvPr>
            <p:ph idx="10" type="dt"/>
          </p:nvPr>
        </p:nvSpPr>
        <p:spPr>
          <a:xfrm>
            <a:off x="457200" y="6245225"/>
            <a:ext cx="2133600" cy="4764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18" name="Google Shape;118;p276"/>
          <p:cNvSpPr txBox="1"/>
          <p:nvPr>
            <p:ph idx="11" type="ftr"/>
          </p:nvPr>
        </p:nvSpPr>
        <p:spPr>
          <a:xfrm>
            <a:off x="3124200" y="6245225"/>
            <a:ext cx="2895600" cy="476400"/>
          </a:xfrm>
          <a:prstGeom prst="rect">
            <a:avLst/>
          </a:prstGeom>
          <a:noFill/>
          <a:ln>
            <a:noFill/>
          </a:ln>
        </p:spPr>
        <p:txBody>
          <a:bodyPr anchorCtr="0" anchor="t"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19" name="Google Shape;119;p276"/>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rtl="0" algn="r">
              <a:spcBef>
                <a:spcPts val="0"/>
              </a:spcBef>
              <a:spcAft>
                <a:spcPts val="0"/>
              </a:spcAft>
              <a:buNone/>
              <a:defRPr sz="1400">
                <a:solidFill>
                  <a:schemeClr val="lt1"/>
                </a:solidFill>
                <a:latin typeface="Arial"/>
                <a:ea typeface="Arial"/>
                <a:cs typeface="Arial"/>
                <a:sym typeface="Arial"/>
              </a:defRPr>
            </a:lvl1pPr>
            <a:lvl2pPr indent="0" lvl="1" marL="0" rtl="0" algn="r">
              <a:spcBef>
                <a:spcPts val="0"/>
              </a:spcBef>
              <a:spcAft>
                <a:spcPts val="0"/>
              </a:spcAft>
              <a:buNone/>
              <a:defRPr sz="1400">
                <a:solidFill>
                  <a:schemeClr val="lt1"/>
                </a:solidFill>
                <a:latin typeface="Arial"/>
                <a:ea typeface="Arial"/>
                <a:cs typeface="Arial"/>
                <a:sym typeface="Arial"/>
              </a:defRPr>
            </a:lvl2pPr>
            <a:lvl3pPr indent="0" lvl="2" marL="0" rtl="0" algn="r">
              <a:spcBef>
                <a:spcPts val="0"/>
              </a:spcBef>
              <a:spcAft>
                <a:spcPts val="0"/>
              </a:spcAft>
              <a:buNone/>
              <a:defRPr sz="1400">
                <a:solidFill>
                  <a:schemeClr val="lt1"/>
                </a:solidFill>
                <a:latin typeface="Arial"/>
                <a:ea typeface="Arial"/>
                <a:cs typeface="Arial"/>
                <a:sym typeface="Arial"/>
              </a:defRPr>
            </a:lvl3pPr>
            <a:lvl4pPr indent="0" lvl="3" marL="0" rtl="0" algn="r">
              <a:spcBef>
                <a:spcPts val="0"/>
              </a:spcBef>
              <a:spcAft>
                <a:spcPts val="0"/>
              </a:spcAft>
              <a:buNone/>
              <a:defRPr sz="1400">
                <a:solidFill>
                  <a:schemeClr val="lt1"/>
                </a:solidFill>
                <a:latin typeface="Arial"/>
                <a:ea typeface="Arial"/>
                <a:cs typeface="Arial"/>
                <a:sym typeface="Arial"/>
              </a:defRPr>
            </a:lvl4pPr>
            <a:lvl5pPr indent="0" lvl="4" marL="0" rtl="0" algn="r">
              <a:spcBef>
                <a:spcPts val="0"/>
              </a:spcBef>
              <a:spcAft>
                <a:spcPts val="0"/>
              </a:spcAft>
              <a:buNone/>
              <a:defRPr sz="1400">
                <a:solidFill>
                  <a:schemeClr val="lt1"/>
                </a:solidFill>
                <a:latin typeface="Arial"/>
                <a:ea typeface="Arial"/>
                <a:cs typeface="Arial"/>
                <a:sym typeface="Arial"/>
              </a:defRPr>
            </a:lvl5pPr>
            <a:lvl6pPr indent="0" lvl="5" marL="0" rtl="0" algn="r">
              <a:spcBef>
                <a:spcPts val="0"/>
              </a:spcBef>
              <a:spcAft>
                <a:spcPts val="0"/>
              </a:spcAft>
              <a:buNone/>
              <a:defRPr sz="1400">
                <a:solidFill>
                  <a:schemeClr val="lt1"/>
                </a:solidFill>
                <a:latin typeface="Arial"/>
                <a:ea typeface="Arial"/>
                <a:cs typeface="Arial"/>
                <a:sym typeface="Arial"/>
              </a:defRPr>
            </a:lvl6pPr>
            <a:lvl7pPr indent="0" lvl="6" marL="0" rtl="0" algn="r">
              <a:spcBef>
                <a:spcPts val="0"/>
              </a:spcBef>
              <a:spcAft>
                <a:spcPts val="0"/>
              </a:spcAft>
              <a:buNone/>
              <a:defRPr sz="1400">
                <a:solidFill>
                  <a:schemeClr val="lt1"/>
                </a:solidFill>
                <a:latin typeface="Arial"/>
                <a:ea typeface="Arial"/>
                <a:cs typeface="Arial"/>
                <a:sym typeface="Arial"/>
              </a:defRPr>
            </a:lvl7pPr>
            <a:lvl8pPr indent="0" lvl="7" marL="0" rtl="0" algn="r">
              <a:spcBef>
                <a:spcPts val="0"/>
              </a:spcBef>
              <a:spcAft>
                <a:spcPts val="0"/>
              </a:spcAft>
              <a:buNone/>
              <a:defRPr sz="1400">
                <a:solidFill>
                  <a:schemeClr val="lt1"/>
                </a:solidFill>
                <a:latin typeface="Arial"/>
                <a:ea typeface="Arial"/>
                <a:cs typeface="Arial"/>
                <a:sym typeface="Arial"/>
              </a:defRPr>
            </a:lvl8pPr>
            <a:lvl9pPr indent="0" lvl="8" marL="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bg>
      <p:bgPr>
        <a:blipFill>
          <a:blip r:embed="rId2">
            <a:alphaModFix/>
          </a:blip>
          <a:stretch>
            <a:fillRect/>
          </a:stretch>
        </a:blipFill>
      </p:bgPr>
    </p:bg>
    <p:spTree>
      <p:nvGrpSpPr>
        <p:cNvPr id="120" name="Shape 120"/>
        <p:cNvGrpSpPr/>
        <p:nvPr/>
      </p:nvGrpSpPr>
      <p:grpSpPr>
        <a:xfrm>
          <a:off x="0" y="0"/>
          <a:ext cx="0" cy="0"/>
          <a:chOff x="0" y="0"/>
          <a:chExt cx="0" cy="0"/>
        </a:xfrm>
      </p:grpSpPr>
      <p:sp>
        <p:nvSpPr>
          <p:cNvPr id="121" name="Google Shape;121;p286"/>
          <p:cNvSpPr/>
          <p:nvPr/>
        </p:nvSpPr>
        <p:spPr>
          <a:xfrm>
            <a:off x="136525" y="136525"/>
            <a:ext cx="8866200" cy="6581700"/>
          </a:xfrm>
          <a:prstGeom prst="rect">
            <a:avLst/>
          </a:prstGeom>
          <a:solidFill>
            <a:schemeClr val="dk2">
              <a:alpha val="498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22" name="Google Shape;122;p286"/>
          <p:cNvSpPr txBox="1"/>
          <p:nvPr>
            <p:ph type="ctrTitle"/>
          </p:nvPr>
        </p:nvSpPr>
        <p:spPr>
          <a:xfrm>
            <a:off x="455613" y="2130425"/>
            <a:ext cx="7313700" cy="14700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3" name="Google Shape;123;p286"/>
          <p:cNvSpPr txBox="1"/>
          <p:nvPr>
            <p:ph idx="1" type="subTitle"/>
          </p:nvPr>
        </p:nvSpPr>
        <p:spPr>
          <a:xfrm>
            <a:off x="455613" y="3886200"/>
            <a:ext cx="7313700" cy="1752600"/>
          </a:xfrm>
          <a:prstGeom prst="rect">
            <a:avLst/>
          </a:prstGeom>
          <a:noFill/>
          <a:ln>
            <a:noFill/>
          </a:ln>
        </p:spPr>
        <p:txBody>
          <a:bodyPr anchorCtr="0" anchor="t" bIns="45700" lIns="91425" spcFirstLastPara="1" rIns="91425" wrap="square" tIns="45700">
            <a:noAutofit/>
          </a:bodyPr>
          <a:lstStyle>
            <a:lvl1pPr lvl="0" rtl="0" algn="l">
              <a:spcBef>
                <a:spcPts val="480"/>
              </a:spcBef>
              <a:spcAft>
                <a:spcPts val="0"/>
              </a:spcAft>
              <a:buClr>
                <a:srgbClr val="FFFFFF"/>
              </a:buClr>
              <a:buSzPts val="2400"/>
              <a:buFont typeface="Arial"/>
              <a:buNone/>
              <a:defRPr/>
            </a:lvl1pPr>
            <a:lvl2pPr lvl="1" rtl="0" algn="l">
              <a:spcBef>
                <a:spcPts val="360"/>
              </a:spcBef>
              <a:spcAft>
                <a:spcPts val="0"/>
              </a:spcAft>
              <a:buSzPts val="1800"/>
              <a:buChar char="•"/>
              <a:defRPr/>
            </a:lvl2pPr>
            <a:lvl3pPr lvl="2" rtl="0" algn="l">
              <a:spcBef>
                <a:spcPts val="360"/>
              </a:spcBef>
              <a:spcAft>
                <a:spcPts val="0"/>
              </a:spcAft>
              <a:buSzPts val="1800"/>
              <a:buChar char="•"/>
              <a:defRPr/>
            </a:lvl3pPr>
            <a:lvl4pPr lvl="3" rtl="0" algn="l">
              <a:spcBef>
                <a:spcPts val="360"/>
              </a:spcBef>
              <a:spcAft>
                <a:spcPts val="0"/>
              </a:spcAft>
              <a:buSzPts val="1800"/>
              <a:buChar char="•"/>
              <a:defRPr/>
            </a:lvl4pPr>
            <a:lvl5pPr lvl="4" rtl="0" algn="l">
              <a:spcBef>
                <a:spcPts val="360"/>
              </a:spcBef>
              <a:spcAft>
                <a:spcPts val="0"/>
              </a:spcAft>
              <a:buSzPts val="1800"/>
              <a:buChar char="•"/>
              <a:defRPr/>
            </a:lvl5pPr>
            <a:lvl6pPr lvl="5" rtl="0" algn="l">
              <a:spcBef>
                <a:spcPts val="360"/>
              </a:spcBef>
              <a:spcAft>
                <a:spcPts val="0"/>
              </a:spcAft>
              <a:buSzPts val="1800"/>
              <a:buChar char="•"/>
              <a:defRPr/>
            </a:lvl6pPr>
            <a:lvl7pPr lvl="6" rtl="0" algn="l">
              <a:spcBef>
                <a:spcPts val="360"/>
              </a:spcBef>
              <a:spcAft>
                <a:spcPts val="0"/>
              </a:spcAft>
              <a:buSzPts val="1800"/>
              <a:buChar char="•"/>
              <a:defRPr/>
            </a:lvl7pPr>
            <a:lvl8pPr lvl="7" rtl="0" algn="l">
              <a:spcBef>
                <a:spcPts val="360"/>
              </a:spcBef>
              <a:spcAft>
                <a:spcPts val="0"/>
              </a:spcAft>
              <a:buSzPts val="1800"/>
              <a:buChar char="•"/>
              <a:defRPr/>
            </a:lvl8pPr>
            <a:lvl9pPr lvl="8" rtl="0" algn="l">
              <a:spcBef>
                <a:spcPts val="360"/>
              </a:spcBef>
              <a:spcAft>
                <a:spcPts val="0"/>
              </a:spcAft>
              <a:buSzPts val="1800"/>
              <a:buChar char="•"/>
              <a:defRPr/>
            </a:lvl9pPr>
          </a:lstStyle>
          <a:p/>
        </p:txBody>
      </p:sp>
      <p:sp>
        <p:nvSpPr>
          <p:cNvPr id="124" name="Google Shape;124;p286"/>
          <p:cNvSpPr txBox="1"/>
          <p:nvPr>
            <p:ph idx="10" type="dt"/>
          </p:nvPr>
        </p:nvSpPr>
        <p:spPr>
          <a:xfrm>
            <a:off x="457200" y="6245225"/>
            <a:ext cx="2133600" cy="4764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5" name="Google Shape;125;p286"/>
          <p:cNvSpPr txBox="1"/>
          <p:nvPr>
            <p:ph idx="11" type="ftr"/>
          </p:nvPr>
        </p:nvSpPr>
        <p:spPr>
          <a:xfrm>
            <a:off x="3124200" y="6245225"/>
            <a:ext cx="2895600" cy="476400"/>
          </a:xfrm>
          <a:prstGeom prst="rect">
            <a:avLst/>
          </a:prstGeom>
          <a:noFill/>
          <a:ln>
            <a:noFill/>
          </a:ln>
        </p:spPr>
        <p:txBody>
          <a:bodyPr anchorCtr="0" anchor="t"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6" name="Google Shape;126;p286"/>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rtl="0" algn="r">
              <a:spcBef>
                <a:spcPts val="0"/>
              </a:spcBef>
              <a:spcAft>
                <a:spcPts val="0"/>
              </a:spcAft>
              <a:buNone/>
              <a:defRPr sz="1400">
                <a:solidFill>
                  <a:schemeClr val="lt1"/>
                </a:solidFill>
                <a:latin typeface="Arial"/>
                <a:ea typeface="Arial"/>
                <a:cs typeface="Arial"/>
                <a:sym typeface="Arial"/>
              </a:defRPr>
            </a:lvl1pPr>
            <a:lvl2pPr indent="0" lvl="1" marL="0" rtl="0" algn="r">
              <a:spcBef>
                <a:spcPts val="0"/>
              </a:spcBef>
              <a:spcAft>
                <a:spcPts val="0"/>
              </a:spcAft>
              <a:buNone/>
              <a:defRPr sz="1400">
                <a:solidFill>
                  <a:schemeClr val="lt1"/>
                </a:solidFill>
                <a:latin typeface="Arial"/>
                <a:ea typeface="Arial"/>
                <a:cs typeface="Arial"/>
                <a:sym typeface="Arial"/>
              </a:defRPr>
            </a:lvl2pPr>
            <a:lvl3pPr indent="0" lvl="2" marL="0" rtl="0" algn="r">
              <a:spcBef>
                <a:spcPts val="0"/>
              </a:spcBef>
              <a:spcAft>
                <a:spcPts val="0"/>
              </a:spcAft>
              <a:buNone/>
              <a:defRPr sz="1400">
                <a:solidFill>
                  <a:schemeClr val="lt1"/>
                </a:solidFill>
                <a:latin typeface="Arial"/>
                <a:ea typeface="Arial"/>
                <a:cs typeface="Arial"/>
                <a:sym typeface="Arial"/>
              </a:defRPr>
            </a:lvl3pPr>
            <a:lvl4pPr indent="0" lvl="3" marL="0" rtl="0" algn="r">
              <a:spcBef>
                <a:spcPts val="0"/>
              </a:spcBef>
              <a:spcAft>
                <a:spcPts val="0"/>
              </a:spcAft>
              <a:buNone/>
              <a:defRPr sz="1400">
                <a:solidFill>
                  <a:schemeClr val="lt1"/>
                </a:solidFill>
                <a:latin typeface="Arial"/>
                <a:ea typeface="Arial"/>
                <a:cs typeface="Arial"/>
                <a:sym typeface="Arial"/>
              </a:defRPr>
            </a:lvl4pPr>
            <a:lvl5pPr indent="0" lvl="4" marL="0" rtl="0" algn="r">
              <a:spcBef>
                <a:spcPts val="0"/>
              </a:spcBef>
              <a:spcAft>
                <a:spcPts val="0"/>
              </a:spcAft>
              <a:buNone/>
              <a:defRPr sz="1400">
                <a:solidFill>
                  <a:schemeClr val="lt1"/>
                </a:solidFill>
                <a:latin typeface="Arial"/>
                <a:ea typeface="Arial"/>
                <a:cs typeface="Arial"/>
                <a:sym typeface="Arial"/>
              </a:defRPr>
            </a:lvl5pPr>
            <a:lvl6pPr indent="0" lvl="5" marL="0" rtl="0" algn="r">
              <a:spcBef>
                <a:spcPts val="0"/>
              </a:spcBef>
              <a:spcAft>
                <a:spcPts val="0"/>
              </a:spcAft>
              <a:buNone/>
              <a:defRPr sz="1400">
                <a:solidFill>
                  <a:schemeClr val="lt1"/>
                </a:solidFill>
                <a:latin typeface="Arial"/>
                <a:ea typeface="Arial"/>
                <a:cs typeface="Arial"/>
                <a:sym typeface="Arial"/>
              </a:defRPr>
            </a:lvl6pPr>
            <a:lvl7pPr indent="0" lvl="6" marL="0" rtl="0" algn="r">
              <a:spcBef>
                <a:spcPts val="0"/>
              </a:spcBef>
              <a:spcAft>
                <a:spcPts val="0"/>
              </a:spcAft>
              <a:buNone/>
              <a:defRPr sz="1400">
                <a:solidFill>
                  <a:schemeClr val="lt1"/>
                </a:solidFill>
                <a:latin typeface="Arial"/>
                <a:ea typeface="Arial"/>
                <a:cs typeface="Arial"/>
                <a:sym typeface="Arial"/>
              </a:defRPr>
            </a:lvl7pPr>
            <a:lvl8pPr indent="0" lvl="7" marL="0" rtl="0" algn="r">
              <a:spcBef>
                <a:spcPts val="0"/>
              </a:spcBef>
              <a:spcAft>
                <a:spcPts val="0"/>
              </a:spcAft>
              <a:buNone/>
              <a:defRPr sz="1400">
                <a:solidFill>
                  <a:schemeClr val="lt1"/>
                </a:solidFill>
                <a:latin typeface="Arial"/>
                <a:ea typeface="Arial"/>
                <a:cs typeface="Arial"/>
                <a:sym typeface="Arial"/>
              </a:defRPr>
            </a:lvl8pPr>
            <a:lvl9pPr indent="0" lvl="8" marL="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7" name="Shape 127"/>
        <p:cNvGrpSpPr/>
        <p:nvPr/>
      </p:nvGrpSpPr>
      <p:grpSpPr>
        <a:xfrm>
          <a:off x="0" y="0"/>
          <a:ext cx="0" cy="0"/>
          <a:chOff x="0" y="0"/>
          <a:chExt cx="0" cy="0"/>
        </a:xfrm>
      </p:grpSpPr>
      <p:sp>
        <p:nvSpPr>
          <p:cNvPr id="128" name="Google Shape;128;p287"/>
          <p:cNvSpPr txBox="1"/>
          <p:nvPr>
            <p:ph type="title"/>
          </p:nvPr>
        </p:nvSpPr>
        <p:spPr>
          <a:xfrm>
            <a:off x="722313" y="4406900"/>
            <a:ext cx="7772400" cy="13620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SzPts val="1400"/>
              <a:buNone/>
              <a:defRPr b="1" sz="4000" cap="none"/>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9" name="Google Shape;129;p287"/>
          <p:cNvSpPr txBox="1"/>
          <p:nvPr>
            <p:ph idx="1" type="body"/>
          </p:nvPr>
        </p:nvSpPr>
        <p:spPr>
          <a:xfrm>
            <a:off x="722313" y="2906713"/>
            <a:ext cx="7772400" cy="1500300"/>
          </a:xfrm>
          <a:prstGeom prst="rect">
            <a:avLst/>
          </a:prstGeom>
          <a:noFill/>
          <a:ln>
            <a:noFill/>
          </a:ln>
        </p:spPr>
        <p:txBody>
          <a:bodyPr anchorCtr="0" anchor="b" bIns="45700" lIns="91425" spcFirstLastPara="1" rIns="91425" wrap="square" tIns="45700">
            <a:noAutofit/>
          </a:bodyPr>
          <a:lstStyle>
            <a:lvl1pPr indent="-228600" lvl="0" marL="457200" rtl="0" algn="l">
              <a:spcBef>
                <a:spcPts val="400"/>
              </a:spcBef>
              <a:spcAft>
                <a:spcPts val="0"/>
              </a:spcAft>
              <a:buSzPts val="2000"/>
              <a:buFont typeface="Arial"/>
              <a:buNone/>
              <a:defRPr sz="2000"/>
            </a:lvl1pPr>
            <a:lvl2pPr indent="-228600" lvl="1" marL="914400" rtl="0" algn="l">
              <a:spcBef>
                <a:spcPts val="360"/>
              </a:spcBef>
              <a:spcAft>
                <a:spcPts val="0"/>
              </a:spcAft>
              <a:buSzPts val="1800"/>
              <a:buFont typeface="Arial"/>
              <a:buNone/>
              <a:defRPr sz="1800"/>
            </a:lvl2pPr>
            <a:lvl3pPr indent="-228600" lvl="2" marL="1371600" rtl="0" algn="l">
              <a:spcBef>
                <a:spcPts val="320"/>
              </a:spcBef>
              <a:spcAft>
                <a:spcPts val="0"/>
              </a:spcAft>
              <a:buSzPts val="1600"/>
              <a:buFont typeface="Arial"/>
              <a:buNone/>
              <a:defRPr sz="1600"/>
            </a:lvl3pPr>
            <a:lvl4pPr indent="-228600" lvl="3" marL="1828800" rtl="0" algn="l">
              <a:spcBef>
                <a:spcPts val="280"/>
              </a:spcBef>
              <a:spcAft>
                <a:spcPts val="0"/>
              </a:spcAft>
              <a:buSzPts val="1400"/>
              <a:buFont typeface="Arial"/>
              <a:buNone/>
              <a:defRPr sz="1400"/>
            </a:lvl4pPr>
            <a:lvl5pPr indent="-228600" lvl="4" marL="2286000" rtl="0" algn="l">
              <a:spcBef>
                <a:spcPts val="280"/>
              </a:spcBef>
              <a:spcAft>
                <a:spcPts val="0"/>
              </a:spcAft>
              <a:buSzPts val="1400"/>
              <a:buFont typeface="Arial"/>
              <a:buNone/>
              <a:defRPr sz="1400"/>
            </a:lvl5pPr>
            <a:lvl6pPr indent="-228600" lvl="5" marL="2743200" rtl="0" algn="l">
              <a:spcBef>
                <a:spcPts val="280"/>
              </a:spcBef>
              <a:spcAft>
                <a:spcPts val="0"/>
              </a:spcAft>
              <a:buSzPts val="1400"/>
              <a:buFont typeface="Arial"/>
              <a:buNone/>
              <a:defRPr sz="1400"/>
            </a:lvl6pPr>
            <a:lvl7pPr indent="-228600" lvl="6" marL="3200400" rtl="0" algn="l">
              <a:spcBef>
                <a:spcPts val="280"/>
              </a:spcBef>
              <a:spcAft>
                <a:spcPts val="0"/>
              </a:spcAft>
              <a:buSzPts val="1400"/>
              <a:buFont typeface="Arial"/>
              <a:buNone/>
              <a:defRPr sz="1400"/>
            </a:lvl7pPr>
            <a:lvl8pPr indent="-228600" lvl="7" marL="3657600" rtl="0" algn="l">
              <a:spcBef>
                <a:spcPts val="280"/>
              </a:spcBef>
              <a:spcAft>
                <a:spcPts val="0"/>
              </a:spcAft>
              <a:buSzPts val="1400"/>
              <a:buFont typeface="Arial"/>
              <a:buNone/>
              <a:defRPr sz="1400"/>
            </a:lvl8pPr>
            <a:lvl9pPr indent="-228600" lvl="8" marL="4114800" rtl="0" algn="l">
              <a:spcBef>
                <a:spcPts val="280"/>
              </a:spcBef>
              <a:spcAft>
                <a:spcPts val="0"/>
              </a:spcAft>
              <a:buSzPts val="1400"/>
              <a:buFont typeface="Arial"/>
              <a:buNone/>
              <a:defRPr sz="1400"/>
            </a:lvl9pPr>
          </a:lstStyle>
          <a:p/>
        </p:txBody>
      </p:sp>
      <p:sp>
        <p:nvSpPr>
          <p:cNvPr id="130" name="Google Shape;130;p287"/>
          <p:cNvSpPr txBox="1"/>
          <p:nvPr>
            <p:ph idx="10" type="dt"/>
          </p:nvPr>
        </p:nvSpPr>
        <p:spPr>
          <a:xfrm>
            <a:off x="457200" y="6245225"/>
            <a:ext cx="2133600" cy="4764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31" name="Google Shape;131;p287"/>
          <p:cNvSpPr txBox="1"/>
          <p:nvPr>
            <p:ph idx="11" type="ftr"/>
          </p:nvPr>
        </p:nvSpPr>
        <p:spPr>
          <a:xfrm>
            <a:off x="3124200" y="6245225"/>
            <a:ext cx="2895600" cy="476400"/>
          </a:xfrm>
          <a:prstGeom prst="rect">
            <a:avLst/>
          </a:prstGeom>
          <a:noFill/>
          <a:ln>
            <a:noFill/>
          </a:ln>
        </p:spPr>
        <p:txBody>
          <a:bodyPr anchorCtr="0" anchor="t"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32" name="Google Shape;132;p287"/>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rtl="0" algn="r">
              <a:spcBef>
                <a:spcPts val="0"/>
              </a:spcBef>
              <a:spcAft>
                <a:spcPts val="0"/>
              </a:spcAft>
              <a:buNone/>
              <a:defRPr sz="1400">
                <a:solidFill>
                  <a:schemeClr val="lt1"/>
                </a:solidFill>
                <a:latin typeface="Arial"/>
                <a:ea typeface="Arial"/>
                <a:cs typeface="Arial"/>
                <a:sym typeface="Arial"/>
              </a:defRPr>
            </a:lvl1pPr>
            <a:lvl2pPr indent="0" lvl="1" marL="0" rtl="0" algn="r">
              <a:spcBef>
                <a:spcPts val="0"/>
              </a:spcBef>
              <a:spcAft>
                <a:spcPts val="0"/>
              </a:spcAft>
              <a:buNone/>
              <a:defRPr sz="1400">
                <a:solidFill>
                  <a:schemeClr val="lt1"/>
                </a:solidFill>
                <a:latin typeface="Arial"/>
                <a:ea typeface="Arial"/>
                <a:cs typeface="Arial"/>
                <a:sym typeface="Arial"/>
              </a:defRPr>
            </a:lvl2pPr>
            <a:lvl3pPr indent="0" lvl="2" marL="0" rtl="0" algn="r">
              <a:spcBef>
                <a:spcPts val="0"/>
              </a:spcBef>
              <a:spcAft>
                <a:spcPts val="0"/>
              </a:spcAft>
              <a:buNone/>
              <a:defRPr sz="1400">
                <a:solidFill>
                  <a:schemeClr val="lt1"/>
                </a:solidFill>
                <a:latin typeface="Arial"/>
                <a:ea typeface="Arial"/>
                <a:cs typeface="Arial"/>
                <a:sym typeface="Arial"/>
              </a:defRPr>
            </a:lvl3pPr>
            <a:lvl4pPr indent="0" lvl="3" marL="0" rtl="0" algn="r">
              <a:spcBef>
                <a:spcPts val="0"/>
              </a:spcBef>
              <a:spcAft>
                <a:spcPts val="0"/>
              </a:spcAft>
              <a:buNone/>
              <a:defRPr sz="1400">
                <a:solidFill>
                  <a:schemeClr val="lt1"/>
                </a:solidFill>
                <a:latin typeface="Arial"/>
                <a:ea typeface="Arial"/>
                <a:cs typeface="Arial"/>
                <a:sym typeface="Arial"/>
              </a:defRPr>
            </a:lvl4pPr>
            <a:lvl5pPr indent="0" lvl="4" marL="0" rtl="0" algn="r">
              <a:spcBef>
                <a:spcPts val="0"/>
              </a:spcBef>
              <a:spcAft>
                <a:spcPts val="0"/>
              </a:spcAft>
              <a:buNone/>
              <a:defRPr sz="1400">
                <a:solidFill>
                  <a:schemeClr val="lt1"/>
                </a:solidFill>
                <a:latin typeface="Arial"/>
                <a:ea typeface="Arial"/>
                <a:cs typeface="Arial"/>
                <a:sym typeface="Arial"/>
              </a:defRPr>
            </a:lvl5pPr>
            <a:lvl6pPr indent="0" lvl="5" marL="0" rtl="0" algn="r">
              <a:spcBef>
                <a:spcPts val="0"/>
              </a:spcBef>
              <a:spcAft>
                <a:spcPts val="0"/>
              </a:spcAft>
              <a:buNone/>
              <a:defRPr sz="1400">
                <a:solidFill>
                  <a:schemeClr val="lt1"/>
                </a:solidFill>
                <a:latin typeface="Arial"/>
                <a:ea typeface="Arial"/>
                <a:cs typeface="Arial"/>
                <a:sym typeface="Arial"/>
              </a:defRPr>
            </a:lvl6pPr>
            <a:lvl7pPr indent="0" lvl="6" marL="0" rtl="0" algn="r">
              <a:spcBef>
                <a:spcPts val="0"/>
              </a:spcBef>
              <a:spcAft>
                <a:spcPts val="0"/>
              </a:spcAft>
              <a:buNone/>
              <a:defRPr sz="1400">
                <a:solidFill>
                  <a:schemeClr val="lt1"/>
                </a:solidFill>
                <a:latin typeface="Arial"/>
                <a:ea typeface="Arial"/>
                <a:cs typeface="Arial"/>
                <a:sym typeface="Arial"/>
              </a:defRPr>
            </a:lvl7pPr>
            <a:lvl8pPr indent="0" lvl="7" marL="0" rtl="0" algn="r">
              <a:spcBef>
                <a:spcPts val="0"/>
              </a:spcBef>
              <a:spcAft>
                <a:spcPts val="0"/>
              </a:spcAft>
              <a:buNone/>
              <a:defRPr sz="1400">
                <a:solidFill>
                  <a:schemeClr val="lt1"/>
                </a:solidFill>
                <a:latin typeface="Arial"/>
                <a:ea typeface="Arial"/>
                <a:cs typeface="Arial"/>
                <a:sym typeface="Arial"/>
              </a:defRPr>
            </a:lvl8pPr>
            <a:lvl9pPr indent="0" lvl="8" marL="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33" name="Shape 133"/>
        <p:cNvGrpSpPr/>
        <p:nvPr/>
      </p:nvGrpSpPr>
      <p:grpSpPr>
        <a:xfrm>
          <a:off x="0" y="0"/>
          <a:ext cx="0" cy="0"/>
          <a:chOff x="0" y="0"/>
          <a:chExt cx="0" cy="0"/>
        </a:xfrm>
      </p:grpSpPr>
      <p:sp>
        <p:nvSpPr>
          <p:cNvPr id="134" name="Google Shape;134;p288"/>
          <p:cNvSpPr txBox="1"/>
          <p:nvPr>
            <p:ph type="title"/>
          </p:nvPr>
        </p:nvSpPr>
        <p:spPr>
          <a:xfrm>
            <a:off x="455613" y="274638"/>
            <a:ext cx="8226300" cy="11430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35" name="Google Shape;135;p288"/>
          <p:cNvSpPr txBox="1"/>
          <p:nvPr>
            <p:ph idx="1" type="body"/>
          </p:nvPr>
        </p:nvSpPr>
        <p:spPr>
          <a:xfrm>
            <a:off x="455613" y="1600200"/>
            <a:ext cx="4037100" cy="4526100"/>
          </a:xfrm>
          <a:prstGeom prst="rect">
            <a:avLst/>
          </a:prstGeom>
          <a:noFill/>
          <a:ln>
            <a:noFill/>
          </a:ln>
        </p:spPr>
        <p:txBody>
          <a:bodyPr anchorCtr="0" anchor="t" bIns="45700" lIns="91425" spcFirstLastPara="1" rIns="91425" wrap="square" tIns="45700">
            <a:noAutofit/>
          </a:bodyPr>
          <a:lstStyle>
            <a:lvl1pPr indent="-406400" lvl="0" marL="457200" rtl="0" algn="l">
              <a:spcBef>
                <a:spcPts val="560"/>
              </a:spcBef>
              <a:spcAft>
                <a:spcPts val="0"/>
              </a:spcAft>
              <a:buSzPts val="2800"/>
              <a:buFont typeface="Arial"/>
              <a:buChar char="•"/>
              <a:defRPr sz="2800"/>
            </a:lvl1pPr>
            <a:lvl2pPr indent="-381000" lvl="1" marL="914400" rtl="0" algn="l">
              <a:spcBef>
                <a:spcPts val="480"/>
              </a:spcBef>
              <a:spcAft>
                <a:spcPts val="0"/>
              </a:spcAft>
              <a:buSzPts val="2400"/>
              <a:buFont typeface="Arial"/>
              <a:buChar char="•"/>
              <a:defRPr sz="2400"/>
            </a:lvl2pPr>
            <a:lvl3pPr indent="-355600" lvl="2" marL="1371600" rtl="0" algn="l">
              <a:spcBef>
                <a:spcPts val="400"/>
              </a:spcBef>
              <a:spcAft>
                <a:spcPts val="0"/>
              </a:spcAft>
              <a:buSzPts val="2000"/>
              <a:buFont typeface="Arial"/>
              <a:buChar char="•"/>
              <a:defRPr sz="2000"/>
            </a:lvl3pPr>
            <a:lvl4pPr indent="-342900" lvl="3" marL="1828800" rtl="0" algn="l">
              <a:spcBef>
                <a:spcPts val="360"/>
              </a:spcBef>
              <a:spcAft>
                <a:spcPts val="0"/>
              </a:spcAft>
              <a:buSzPts val="1800"/>
              <a:buFont typeface="Arial"/>
              <a:buChar char="•"/>
              <a:defRPr sz="1800"/>
            </a:lvl4pPr>
            <a:lvl5pPr indent="-342900" lvl="4" marL="2286000" rtl="0" algn="l">
              <a:spcBef>
                <a:spcPts val="360"/>
              </a:spcBef>
              <a:spcAft>
                <a:spcPts val="0"/>
              </a:spcAft>
              <a:buSzPts val="1800"/>
              <a:buFont typeface="Arial"/>
              <a:buChar char="•"/>
              <a:defRPr sz="1800"/>
            </a:lvl5pPr>
            <a:lvl6pPr indent="-342900" lvl="5" marL="2743200" rtl="0" algn="l">
              <a:spcBef>
                <a:spcPts val="360"/>
              </a:spcBef>
              <a:spcAft>
                <a:spcPts val="0"/>
              </a:spcAft>
              <a:buSzPts val="1800"/>
              <a:buFont typeface="Arial"/>
              <a:buChar char="•"/>
              <a:defRPr sz="1800"/>
            </a:lvl6pPr>
            <a:lvl7pPr indent="-342900" lvl="6" marL="3200400" rtl="0" algn="l">
              <a:spcBef>
                <a:spcPts val="360"/>
              </a:spcBef>
              <a:spcAft>
                <a:spcPts val="0"/>
              </a:spcAft>
              <a:buSzPts val="1800"/>
              <a:buFont typeface="Arial"/>
              <a:buChar char="•"/>
              <a:defRPr sz="1800"/>
            </a:lvl7pPr>
            <a:lvl8pPr indent="-342900" lvl="7" marL="3657600" rtl="0" algn="l">
              <a:spcBef>
                <a:spcPts val="360"/>
              </a:spcBef>
              <a:spcAft>
                <a:spcPts val="0"/>
              </a:spcAft>
              <a:buSzPts val="1800"/>
              <a:buFont typeface="Arial"/>
              <a:buChar char="•"/>
              <a:defRPr sz="1800"/>
            </a:lvl8pPr>
            <a:lvl9pPr indent="-342900" lvl="8" marL="4114800" rtl="0" algn="l">
              <a:spcBef>
                <a:spcPts val="360"/>
              </a:spcBef>
              <a:spcAft>
                <a:spcPts val="0"/>
              </a:spcAft>
              <a:buSzPts val="1800"/>
              <a:buFont typeface="Arial"/>
              <a:buChar char="•"/>
              <a:defRPr sz="1800"/>
            </a:lvl9pPr>
          </a:lstStyle>
          <a:p/>
        </p:txBody>
      </p:sp>
      <p:sp>
        <p:nvSpPr>
          <p:cNvPr id="136" name="Google Shape;136;p288"/>
          <p:cNvSpPr txBox="1"/>
          <p:nvPr>
            <p:ph idx="2" type="body"/>
          </p:nvPr>
        </p:nvSpPr>
        <p:spPr>
          <a:xfrm>
            <a:off x="4645025" y="1600200"/>
            <a:ext cx="4037100" cy="4526100"/>
          </a:xfrm>
          <a:prstGeom prst="rect">
            <a:avLst/>
          </a:prstGeom>
          <a:noFill/>
          <a:ln>
            <a:noFill/>
          </a:ln>
        </p:spPr>
        <p:txBody>
          <a:bodyPr anchorCtr="0" anchor="t" bIns="45700" lIns="91425" spcFirstLastPara="1" rIns="91425" wrap="square" tIns="45700">
            <a:noAutofit/>
          </a:bodyPr>
          <a:lstStyle>
            <a:lvl1pPr indent="-406400" lvl="0" marL="457200" rtl="0" algn="l">
              <a:spcBef>
                <a:spcPts val="560"/>
              </a:spcBef>
              <a:spcAft>
                <a:spcPts val="0"/>
              </a:spcAft>
              <a:buSzPts val="2800"/>
              <a:buFont typeface="Arial"/>
              <a:buChar char="•"/>
              <a:defRPr sz="2800"/>
            </a:lvl1pPr>
            <a:lvl2pPr indent="-381000" lvl="1" marL="914400" rtl="0" algn="l">
              <a:spcBef>
                <a:spcPts val="480"/>
              </a:spcBef>
              <a:spcAft>
                <a:spcPts val="0"/>
              </a:spcAft>
              <a:buSzPts val="2400"/>
              <a:buFont typeface="Arial"/>
              <a:buChar char="•"/>
              <a:defRPr sz="2400"/>
            </a:lvl2pPr>
            <a:lvl3pPr indent="-355600" lvl="2" marL="1371600" rtl="0" algn="l">
              <a:spcBef>
                <a:spcPts val="400"/>
              </a:spcBef>
              <a:spcAft>
                <a:spcPts val="0"/>
              </a:spcAft>
              <a:buSzPts val="2000"/>
              <a:buFont typeface="Arial"/>
              <a:buChar char="•"/>
              <a:defRPr sz="2000"/>
            </a:lvl3pPr>
            <a:lvl4pPr indent="-342900" lvl="3" marL="1828800" rtl="0" algn="l">
              <a:spcBef>
                <a:spcPts val="360"/>
              </a:spcBef>
              <a:spcAft>
                <a:spcPts val="0"/>
              </a:spcAft>
              <a:buSzPts val="1800"/>
              <a:buFont typeface="Arial"/>
              <a:buChar char="•"/>
              <a:defRPr sz="1800"/>
            </a:lvl4pPr>
            <a:lvl5pPr indent="-342900" lvl="4" marL="2286000" rtl="0" algn="l">
              <a:spcBef>
                <a:spcPts val="360"/>
              </a:spcBef>
              <a:spcAft>
                <a:spcPts val="0"/>
              </a:spcAft>
              <a:buSzPts val="1800"/>
              <a:buFont typeface="Arial"/>
              <a:buChar char="•"/>
              <a:defRPr sz="1800"/>
            </a:lvl5pPr>
            <a:lvl6pPr indent="-342900" lvl="5" marL="2743200" rtl="0" algn="l">
              <a:spcBef>
                <a:spcPts val="360"/>
              </a:spcBef>
              <a:spcAft>
                <a:spcPts val="0"/>
              </a:spcAft>
              <a:buSzPts val="1800"/>
              <a:buFont typeface="Arial"/>
              <a:buChar char="•"/>
              <a:defRPr sz="1800"/>
            </a:lvl6pPr>
            <a:lvl7pPr indent="-342900" lvl="6" marL="3200400" rtl="0" algn="l">
              <a:spcBef>
                <a:spcPts val="360"/>
              </a:spcBef>
              <a:spcAft>
                <a:spcPts val="0"/>
              </a:spcAft>
              <a:buSzPts val="1800"/>
              <a:buFont typeface="Arial"/>
              <a:buChar char="•"/>
              <a:defRPr sz="1800"/>
            </a:lvl7pPr>
            <a:lvl8pPr indent="-342900" lvl="7" marL="3657600" rtl="0" algn="l">
              <a:spcBef>
                <a:spcPts val="360"/>
              </a:spcBef>
              <a:spcAft>
                <a:spcPts val="0"/>
              </a:spcAft>
              <a:buSzPts val="1800"/>
              <a:buFont typeface="Arial"/>
              <a:buChar char="•"/>
              <a:defRPr sz="1800"/>
            </a:lvl8pPr>
            <a:lvl9pPr indent="-342900" lvl="8" marL="4114800" rtl="0" algn="l">
              <a:spcBef>
                <a:spcPts val="360"/>
              </a:spcBef>
              <a:spcAft>
                <a:spcPts val="0"/>
              </a:spcAft>
              <a:buSzPts val="1800"/>
              <a:buFont typeface="Arial"/>
              <a:buChar char="•"/>
              <a:defRPr sz="1800"/>
            </a:lvl9pPr>
          </a:lstStyle>
          <a:p/>
        </p:txBody>
      </p:sp>
      <p:sp>
        <p:nvSpPr>
          <p:cNvPr id="137" name="Google Shape;137;p288"/>
          <p:cNvSpPr txBox="1"/>
          <p:nvPr>
            <p:ph idx="10" type="dt"/>
          </p:nvPr>
        </p:nvSpPr>
        <p:spPr>
          <a:xfrm>
            <a:off x="457200" y="6245225"/>
            <a:ext cx="2133600" cy="4764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38" name="Google Shape;138;p288"/>
          <p:cNvSpPr txBox="1"/>
          <p:nvPr>
            <p:ph idx="11" type="ftr"/>
          </p:nvPr>
        </p:nvSpPr>
        <p:spPr>
          <a:xfrm>
            <a:off x="3124200" y="6245225"/>
            <a:ext cx="2895600" cy="476400"/>
          </a:xfrm>
          <a:prstGeom prst="rect">
            <a:avLst/>
          </a:prstGeom>
          <a:noFill/>
          <a:ln>
            <a:noFill/>
          </a:ln>
        </p:spPr>
        <p:txBody>
          <a:bodyPr anchorCtr="0" anchor="t"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39" name="Google Shape;139;p288"/>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rtl="0" algn="r">
              <a:spcBef>
                <a:spcPts val="0"/>
              </a:spcBef>
              <a:spcAft>
                <a:spcPts val="0"/>
              </a:spcAft>
              <a:buNone/>
              <a:defRPr sz="1400">
                <a:solidFill>
                  <a:schemeClr val="lt1"/>
                </a:solidFill>
                <a:latin typeface="Arial"/>
                <a:ea typeface="Arial"/>
                <a:cs typeface="Arial"/>
                <a:sym typeface="Arial"/>
              </a:defRPr>
            </a:lvl1pPr>
            <a:lvl2pPr indent="0" lvl="1" marL="0" rtl="0" algn="r">
              <a:spcBef>
                <a:spcPts val="0"/>
              </a:spcBef>
              <a:spcAft>
                <a:spcPts val="0"/>
              </a:spcAft>
              <a:buNone/>
              <a:defRPr sz="1400">
                <a:solidFill>
                  <a:schemeClr val="lt1"/>
                </a:solidFill>
                <a:latin typeface="Arial"/>
                <a:ea typeface="Arial"/>
                <a:cs typeface="Arial"/>
                <a:sym typeface="Arial"/>
              </a:defRPr>
            </a:lvl2pPr>
            <a:lvl3pPr indent="0" lvl="2" marL="0" rtl="0" algn="r">
              <a:spcBef>
                <a:spcPts val="0"/>
              </a:spcBef>
              <a:spcAft>
                <a:spcPts val="0"/>
              </a:spcAft>
              <a:buNone/>
              <a:defRPr sz="1400">
                <a:solidFill>
                  <a:schemeClr val="lt1"/>
                </a:solidFill>
                <a:latin typeface="Arial"/>
                <a:ea typeface="Arial"/>
                <a:cs typeface="Arial"/>
                <a:sym typeface="Arial"/>
              </a:defRPr>
            </a:lvl3pPr>
            <a:lvl4pPr indent="0" lvl="3" marL="0" rtl="0" algn="r">
              <a:spcBef>
                <a:spcPts val="0"/>
              </a:spcBef>
              <a:spcAft>
                <a:spcPts val="0"/>
              </a:spcAft>
              <a:buNone/>
              <a:defRPr sz="1400">
                <a:solidFill>
                  <a:schemeClr val="lt1"/>
                </a:solidFill>
                <a:latin typeface="Arial"/>
                <a:ea typeface="Arial"/>
                <a:cs typeface="Arial"/>
                <a:sym typeface="Arial"/>
              </a:defRPr>
            </a:lvl4pPr>
            <a:lvl5pPr indent="0" lvl="4" marL="0" rtl="0" algn="r">
              <a:spcBef>
                <a:spcPts val="0"/>
              </a:spcBef>
              <a:spcAft>
                <a:spcPts val="0"/>
              </a:spcAft>
              <a:buNone/>
              <a:defRPr sz="1400">
                <a:solidFill>
                  <a:schemeClr val="lt1"/>
                </a:solidFill>
                <a:latin typeface="Arial"/>
                <a:ea typeface="Arial"/>
                <a:cs typeface="Arial"/>
                <a:sym typeface="Arial"/>
              </a:defRPr>
            </a:lvl5pPr>
            <a:lvl6pPr indent="0" lvl="5" marL="0" rtl="0" algn="r">
              <a:spcBef>
                <a:spcPts val="0"/>
              </a:spcBef>
              <a:spcAft>
                <a:spcPts val="0"/>
              </a:spcAft>
              <a:buNone/>
              <a:defRPr sz="1400">
                <a:solidFill>
                  <a:schemeClr val="lt1"/>
                </a:solidFill>
                <a:latin typeface="Arial"/>
                <a:ea typeface="Arial"/>
                <a:cs typeface="Arial"/>
                <a:sym typeface="Arial"/>
              </a:defRPr>
            </a:lvl6pPr>
            <a:lvl7pPr indent="0" lvl="6" marL="0" rtl="0" algn="r">
              <a:spcBef>
                <a:spcPts val="0"/>
              </a:spcBef>
              <a:spcAft>
                <a:spcPts val="0"/>
              </a:spcAft>
              <a:buNone/>
              <a:defRPr sz="1400">
                <a:solidFill>
                  <a:schemeClr val="lt1"/>
                </a:solidFill>
                <a:latin typeface="Arial"/>
                <a:ea typeface="Arial"/>
                <a:cs typeface="Arial"/>
                <a:sym typeface="Arial"/>
              </a:defRPr>
            </a:lvl7pPr>
            <a:lvl8pPr indent="0" lvl="7" marL="0" rtl="0" algn="r">
              <a:spcBef>
                <a:spcPts val="0"/>
              </a:spcBef>
              <a:spcAft>
                <a:spcPts val="0"/>
              </a:spcAft>
              <a:buNone/>
              <a:defRPr sz="1400">
                <a:solidFill>
                  <a:schemeClr val="lt1"/>
                </a:solidFill>
                <a:latin typeface="Arial"/>
                <a:ea typeface="Arial"/>
                <a:cs typeface="Arial"/>
                <a:sym typeface="Arial"/>
              </a:defRPr>
            </a:lvl8pPr>
            <a:lvl9pPr indent="0" lvl="8" marL="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273"/>
          <p:cNvSpPr txBox="1"/>
          <p:nvPr>
            <p:ph idx="10" type="dt"/>
          </p:nvPr>
        </p:nvSpPr>
        <p:spPr>
          <a:xfrm>
            <a:off x="457200" y="6245225"/>
            <a:ext cx="2133600" cy="4764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3" name="Google Shape;23;p273"/>
          <p:cNvSpPr txBox="1"/>
          <p:nvPr>
            <p:ph idx="11" type="ftr"/>
          </p:nvPr>
        </p:nvSpPr>
        <p:spPr>
          <a:xfrm>
            <a:off x="3124200" y="6245225"/>
            <a:ext cx="2895600" cy="476400"/>
          </a:xfrm>
          <a:prstGeom prst="rect">
            <a:avLst/>
          </a:prstGeom>
          <a:noFill/>
          <a:ln>
            <a:noFill/>
          </a:ln>
        </p:spPr>
        <p:txBody>
          <a:bodyPr anchorCtr="0" anchor="t"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4" name="Google Shape;24;p273"/>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rtl="0" algn="r">
              <a:spcBef>
                <a:spcPts val="0"/>
              </a:spcBef>
              <a:spcAft>
                <a:spcPts val="0"/>
              </a:spcAft>
              <a:buNone/>
              <a:defRPr sz="1400">
                <a:solidFill>
                  <a:schemeClr val="lt1"/>
                </a:solidFill>
                <a:latin typeface="Arial"/>
                <a:ea typeface="Arial"/>
                <a:cs typeface="Arial"/>
                <a:sym typeface="Arial"/>
              </a:defRPr>
            </a:lvl1pPr>
            <a:lvl2pPr indent="0" lvl="1" marL="0" rtl="0" algn="r">
              <a:spcBef>
                <a:spcPts val="0"/>
              </a:spcBef>
              <a:spcAft>
                <a:spcPts val="0"/>
              </a:spcAft>
              <a:buNone/>
              <a:defRPr sz="1400">
                <a:solidFill>
                  <a:schemeClr val="lt1"/>
                </a:solidFill>
                <a:latin typeface="Arial"/>
                <a:ea typeface="Arial"/>
                <a:cs typeface="Arial"/>
                <a:sym typeface="Arial"/>
              </a:defRPr>
            </a:lvl2pPr>
            <a:lvl3pPr indent="0" lvl="2" marL="0" rtl="0" algn="r">
              <a:spcBef>
                <a:spcPts val="0"/>
              </a:spcBef>
              <a:spcAft>
                <a:spcPts val="0"/>
              </a:spcAft>
              <a:buNone/>
              <a:defRPr sz="1400">
                <a:solidFill>
                  <a:schemeClr val="lt1"/>
                </a:solidFill>
                <a:latin typeface="Arial"/>
                <a:ea typeface="Arial"/>
                <a:cs typeface="Arial"/>
                <a:sym typeface="Arial"/>
              </a:defRPr>
            </a:lvl3pPr>
            <a:lvl4pPr indent="0" lvl="3" marL="0" rtl="0" algn="r">
              <a:spcBef>
                <a:spcPts val="0"/>
              </a:spcBef>
              <a:spcAft>
                <a:spcPts val="0"/>
              </a:spcAft>
              <a:buNone/>
              <a:defRPr sz="1400">
                <a:solidFill>
                  <a:schemeClr val="lt1"/>
                </a:solidFill>
                <a:latin typeface="Arial"/>
                <a:ea typeface="Arial"/>
                <a:cs typeface="Arial"/>
                <a:sym typeface="Arial"/>
              </a:defRPr>
            </a:lvl4pPr>
            <a:lvl5pPr indent="0" lvl="4" marL="0" rtl="0" algn="r">
              <a:spcBef>
                <a:spcPts val="0"/>
              </a:spcBef>
              <a:spcAft>
                <a:spcPts val="0"/>
              </a:spcAft>
              <a:buNone/>
              <a:defRPr sz="1400">
                <a:solidFill>
                  <a:schemeClr val="lt1"/>
                </a:solidFill>
                <a:latin typeface="Arial"/>
                <a:ea typeface="Arial"/>
                <a:cs typeface="Arial"/>
                <a:sym typeface="Arial"/>
              </a:defRPr>
            </a:lvl5pPr>
            <a:lvl6pPr indent="0" lvl="5" marL="0" rtl="0" algn="r">
              <a:spcBef>
                <a:spcPts val="0"/>
              </a:spcBef>
              <a:spcAft>
                <a:spcPts val="0"/>
              </a:spcAft>
              <a:buNone/>
              <a:defRPr sz="1400">
                <a:solidFill>
                  <a:schemeClr val="lt1"/>
                </a:solidFill>
                <a:latin typeface="Arial"/>
                <a:ea typeface="Arial"/>
                <a:cs typeface="Arial"/>
                <a:sym typeface="Arial"/>
              </a:defRPr>
            </a:lvl6pPr>
            <a:lvl7pPr indent="0" lvl="6" marL="0" rtl="0" algn="r">
              <a:spcBef>
                <a:spcPts val="0"/>
              </a:spcBef>
              <a:spcAft>
                <a:spcPts val="0"/>
              </a:spcAft>
              <a:buNone/>
              <a:defRPr sz="1400">
                <a:solidFill>
                  <a:schemeClr val="lt1"/>
                </a:solidFill>
                <a:latin typeface="Arial"/>
                <a:ea typeface="Arial"/>
                <a:cs typeface="Arial"/>
                <a:sym typeface="Arial"/>
              </a:defRPr>
            </a:lvl7pPr>
            <a:lvl8pPr indent="0" lvl="7" marL="0" rtl="0" algn="r">
              <a:spcBef>
                <a:spcPts val="0"/>
              </a:spcBef>
              <a:spcAft>
                <a:spcPts val="0"/>
              </a:spcAft>
              <a:buNone/>
              <a:defRPr sz="1400">
                <a:solidFill>
                  <a:schemeClr val="lt1"/>
                </a:solidFill>
                <a:latin typeface="Arial"/>
                <a:ea typeface="Arial"/>
                <a:cs typeface="Arial"/>
                <a:sym typeface="Arial"/>
              </a:defRPr>
            </a:lvl8pPr>
            <a:lvl9pPr indent="0" lvl="8" marL="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40" name="Shape 140"/>
        <p:cNvGrpSpPr/>
        <p:nvPr/>
      </p:nvGrpSpPr>
      <p:grpSpPr>
        <a:xfrm>
          <a:off x="0" y="0"/>
          <a:ext cx="0" cy="0"/>
          <a:chOff x="0" y="0"/>
          <a:chExt cx="0" cy="0"/>
        </a:xfrm>
      </p:grpSpPr>
      <p:sp>
        <p:nvSpPr>
          <p:cNvPr id="141" name="Google Shape;141;p289"/>
          <p:cNvSpPr txBox="1"/>
          <p:nvPr>
            <p:ph type="title"/>
          </p:nvPr>
        </p:nvSpPr>
        <p:spPr>
          <a:xfrm>
            <a:off x="457200" y="274638"/>
            <a:ext cx="8229600" cy="11430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42" name="Google Shape;142;p289"/>
          <p:cNvSpPr txBox="1"/>
          <p:nvPr>
            <p:ph idx="1" type="body"/>
          </p:nvPr>
        </p:nvSpPr>
        <p:spPr>
          <a:xfrm>
            <a:off x="457200" y="1535113"/>
            <a:ext cx="4040100" cy="639900"/>
          </a:xfrm>
          <a:prstGeom prst="rect">
            <a:avLst/>
          </a:prstGeom>
          <a:noFill/>
          <a:ln>
            <a:noFill/>
          </a:ln>
        </p:spPr>
        <p:txBody>
          <a:bodyPr anchorCtr="0" anchor="b" bIns="45700" lIns="91425" spcFirstLastPara="1" rIns="91425" wrap="square" tIns="45700">
            <a:noAutofit/>
          </a:bodyPr>
          <a:lstStyle>
            <a:lvl1pPr indent="-228600" lvl="0" marL="457200" rtl="0" algn="l">
              <a:spcBef>
                <a:spcPts val="480"/>
              </a:spcBef>
              <a:spcAft>
                <a:spcPts val="0"/>
              </a:spcAft>
              <a:buSzPts val="2400"/>
              <a:buFont typeface="Arial"/>
              <a:buNone/>
              <a:defRPr b="1" sz="2400"/>
            </a:lvl1pPr>
            <a:lvl2pPr indent="-228600" lvl="1" marL="914400" rtl="0" algn="l">
              <a:spcBef>
                <a:spcPts val="400"/>
              </a:spcBef>
              <a:spcAft>
                <a:spcPts val="0"/>
              </a:spcAft>
              <a:buSzPts val="2000"/>
              <a:buFont typeface="Arial"/>
              <a:buNone/>
              <a:defRPr b="1" sz="2000"/>
            </a:lvl2pPr>
            <a:lvl3pPr indent="-228600" lvl="2" marL="1371600" rtl="0" algn="l">
              <a:spcBef>
                <a:spcPts val="360"/>
              </a:spcBef>
              <a:spcAft>
                <a:spcPts val="0"/>
              </a:spcAft>
              <a:buSzPts val="1800"/>
              <a:buFont typeface="Arial"/>
              <a:buNone/>
              <a:defRPr b="1" sz="1800"/>
            </a:lvl3pPr>
            <a:lvl4pPr indent="-228600" lvl="3" marL="1828800" rtl="0" algn="l">
              <a:spcBef>
                <a:spcPts val="320"/>
              </a:spcBef>
              <a:spcAft>
                <a:spcPts val="0"/>
              </a:spcAft>
              <a:buSzPts val="1600"/>
              <a:buFont typeface="Arial"/>
              <a:buNone/>
              <a:defRPr b="1" sz="1600"/>
            </a:lvl4pPr>
            <a:lvl5pPr indent="-228600" lvl="4" marL="2286000" rtl="0" algn="l">
              <a:spcBef>
                <a:spcPts val="320"/>
              </a:spcBef>
              <a:spcAft>
                <a:spcPts val="0"/>
              </a:spcAft>
              <a:buSzPts val="1600"/>
              <a:buFont typeface="Arial"/>
              <a:buNone/>
              <a:defRPr b="1" sz="1600"/>
            </a:lvl5pPr>
            <a:lvl6pPr indent="-228600" lvl="5" marL="2743200" rtl="0" algn="l">
              <a:spcBef>
                <a:spcPts val="320"/>
              </a:spcBef>
              <a:spcAft>
                <a:spcPts val="0"/>
              </a:spcAft>
              <a:buSzPts val="1600"/>
              <a:buFont typeface="Arial"/>
              <a:buNone/>
              <a:defRPr b="1" sz="1600"/>
            </a:lvl6pPr>
            <a:lvl7pPr indent="-228600" lvl="6" marL="3200400" rtl="0" algn="l">
              <a:spcBef>
                <a:spcPts val="320"/>
              </a:spcBef>
              <a:spcAft>
                <a:spcPts val="0"/>
              </a:spcAft>
              <a:buSzPts val="1600"/>
              <a:buFont typeface="Arial"/>
              <a:buNone/>
              <a:defRPr b="1" sz="1600"/>
            </a:lvl7pPr>
            <a:lvl8pPr indent="-228600" lvl="7" marL="3657600" rtl="0" algn="l">
              <a:spcBef>
                <a:spcPts val="320"/>
              </a:spcBef>
              <a:spcAft>
                <a:spcPts val="0"/>
              </a:spcAft>
              <a:buSzPts val="1600"/>
              <a:buFont typeface="Arial"/>
              <a:buNone/>
              <a:defRPr b="1" sz="1600"/>
            </a:lvl8pPr>
            <a:lvl9pPr indent="-228600" lvl="8" marL="4114800" rtl="0" algn="l">
              <a:spcBef>
                <a:spcPts val="320"/>
              </a:spcBef>
              <a:spcAft>
                <a:spcPts val="0"/>
              </a:spcAft>
              <a:buSzPts val="1600"/>
              <a:buFont typeface="Arial"/>
              <a:buNone/>
              <a:defRPr b="1" sz="1600"/>
            </a:lvl9pPr>
          </a:lstStyle>
          <a:p/>
        </p:txBody>
      </p:sp>
      <p:sp>
        <p:nvSpPr>
          <p:cNvPr id="143" name="Google Shape;143;p289"/>
          <p:cNvSpPr txBox="1"/>
          <p:nvPr>
            <p:ph idx="2" type="body"/>
          </p:nvPr>
        </p:nvSpPr>
        <p:spPr>
          <a:xfrm>
            <a:off x="457200" y="2174875"/>
            <a:ext cx="4040100" cy="3951300"/>
          </a:xfrm>
          <a:prstGeom prst="rect">
            <a:avLst/>
          </a:prstGeom>
          <a:noFill/>
          <a:ln>
            <a:noFill/>
          </a:ln>
        </p:spPr>
        <p:txBody>
          <a:bodyPr anchorCtr="0" anchor="t" bIns="45700" lIns="91425" spcFirstLastPara="1" rIns="91425" wrap="square" tIns="45700">
            <a:noAutofit/>
          </a:bodyPr>
          <a:lstStyle>
            <a:lvl1pPr indent="-381000" lvl="0" marL="457200" rtl="0" algn="l">
              <a:spcBef>
                <a:spcPts val="480"/>
              </a:spcBef>
              <a:spcAft>
                <a:spcPts val="0"/>
              </a:spcAft>
              <a:buSzPts val="2400"/>
              <a:buFont typeface="Arial"/>
              <a:buChar char="•"/>
              <a:defRPr sz="2400"/>
            </a:lvl1pPr>
            <a:lvl2pPr indent="-355600" lvl="1" marL="914400" rtl="0" algn="l">
              <a:spcBef>
                <a:spcPts val="400"/>
              </a:spcBef>
              <a:spcAft>
                <a:spcPts val="0"/>
              </a:spcAft>
              <a:buSzPts val="2000"/>
              <a:buFont typeface="Arial"/>
              <a:buChar char="•"/>
              <a:defRPr sz="2000"/>
            </a:lvl2pPr>
            <a:lvl3pPr indent="-342900" lvl="2" marL="1371600" rtl="0" algn="l">
              <a:spcBef>
                <a:spcPts val="360"/>
              </a:spcBef>
              <a:spcAft>
                <a:spcPts val="0"/>
              </a:spcAft>
              <a:buSzPts val="1800"/>
              <a:buFont typeface="Arial"/>
              <a:buChar char="•"/>
              <a:defRPr sz="1800"/>
            </a:lvl3pPr>
            <a:lvl4pPr indent="-330200" lvl="3" marL="1828800" rtl="0" algn="l">
              <a:spcBef>
                <a:spcPts val="320"/>
              </a:spcBef>
              <a:spcAft>
                <a:spcPts val="0"/>
              </a:spcAft>
              <a:buSzPts val="1600"/>
              <a:buFont typeface="Arial"/>
              <a:buChar char="•"/>
              <a:defRPr sz="1600"/>
            </a:lvl4pPr>
            <a:lvl5pPr indent="-330200" lvl="4" marL="2286000" rtl="0" algn="l">
              <a:spcBef>
                <a:spcPts val="320"/>
              </a:spcBef>
              <a:spcAft>
                <a:spcPts val="0"/>
              </a:spcAft>
              <a:buSzPts val="1600"/>
              <a:buFont typeface="Arial"/>
              <a:buChar char="•"/>
              <a:defRPr sz="1600"/>
            </a:lvl5pPr>
            <a:lvl6pPr indent="-330200" lvl="5" marL="2743200" rtl="0" algn="l">
              <a:spcBef>
                <a:spcPts val="320"/>
              </a:spcBef>
              <a:spcAft>
                <a:spcPts val="0"/>
              </a:spcAft>
              <a:buSzPts val="1600"/>
              <a:buFont typeface="Arial"/>
              <a:buChar char="•"/>
              <a:defRPr sz="1600"/>
            </a:lvl6pPr>
            <a:lvl7pPr indent="-330200" lvl="6" marL="3200400" rtl="0" algn="l">
              <a:spcBef>
                <a:spcPts val="320"/>
              </a:spcBef>
              <a:spcAft>
                <a:spcPts val="0"/>
              </a:spcAft>
              <a:buSzPts val="1600"/>
              <a:buFont typeface="Arial"/>
              <a:buChar char="•"/>
              <a:defRPr sz="1600"/>
            </a:lvl7pPr>
            <a:lvl8pPr indent="-330200" lvl="7" marL="3657600" rtl="0" algn="l">
              <a:spcBef>
                <a:spcPts val="320"/>
              </a:spcBef>
              <a:spcAft>
                <a:spcPts val="0"/>
              </a:spcAft>
              <a:buSzPts val="1600"/>
              <a:buFont typeface="Arial"/>
              <a:buChar char="•"/>
              <a:defRPr sz="1600"/>
            </a:lvl8pPr>
            <a:lvl9pPr indent="-330200" lvl="8" marL="4114800" rtl="0" algn="l">
              <a:spcBef>
                <a:spcPts val="320"/>
              </a:spcBef>
              <a:spcAft>
                <a:spcPts val="0"/>
              </a:spcAft>
              <a:buSzPts val="1600"/>
              <a:buFont typeface="Arial"/>
              <a:buChar char="•"/>
              <a:defRPr sz="1600"/>
            </a:lvl9pPr>
          </a:lstStyle>
          <a:p/>
        </p:txBody>
      </p:sp>
      <p:sp>
        <p:nvSpPr>
          <p:cNvPr id="144" name="Google Shape;144;p289"/>
          <p:cNvSpPr txBox="1"/>
          <p:nvPr>
            <p:ph idx="3" type="body"/>
          </p:nvPr>
        </p:nvSpPr>
        <p:spPr>
          <a:xfrm>
            <a:off x="4645025" y="1535113"/>
            <a:ext cx="4041900" cy="639900"/>
          </a:xfrm>
          <a:prstGeom prst="rect">
            <a:avLst/>
          </a:prstGeom>
          <a:noFill/>
          <a:ln>
            <a:noFill/>
          </a:ln>
        </p:spPr>
        <p:txBody>
          <a:bodyPr anchorCtr="0" anchor="b" bIns="45700" lIns="91425" spcFirstLastPara="1" rIns="91425" wrap="square" tIns="45700">
            <a:noAutofit/>
          </a:bodyPr>
          <a:lstStyle>
            <a:lvl1pPr indent="-228600" lvl="0" marL="457200" rtl="0" algn="l">
              <a:spcBef>
                <a:spcPts val="480"/>
              </a:spcBef>
              <a:spcAft>
                <a:spcPts val="0"/>
              </a:spcAft>
              <a:buSzPts val="2400"/>
              <a:buFont typeface="Arial"/>
              <a:buNone/>
              <a:defRPr b="1" sz="2400"/>
            </a:lvl1pPr>
            <a:lvl2pPr indent="-228600" lvl="1" marL="914400" rtl="0" algn="l">
              <a:spcBef>
                <a:spcPts val="400"/>
              </a:spcBef>
              <a:spcAft>
                <a:spcPts val="0"/>
              </a:spcAft>
              <a:buSzPts val="2000"/>
              <a:buFont typeface="Arial"/>
              <a:buNone/>
              <a:defRPr b="1" sz="2000"/>
            </a:lvl2pPr>
            <a:lvl3pPr indent="-228600" lvl="2" marL="1371600" rtl="0" algn="l">
              <a:spcBef>
                <a:spcPts val="360"/>
              </a:spcBef>
              <a:spcAft>
                <a:spcPts val="0"/>
              </a:spcAft>
              <a:buSzPts val="1800"/>
              <a:buFont typeface="Arial"/>
              <a:buNone/>
              <a:defRPr b="1" sz="1800"/>
            </a:lvl3pPr>
            <a:lvl4pPr indent="-228600" lvl="3" marL="1828800" rtl="0" algn="l">
              <a:spcBef>
                <a:spcPts val="320"/>
              </a:spcBef>
              <a:spcAft>
                <a:spcPts val="0"/>
              </a:spcAft>
              <a:buSzPts val="1600"/>
              <a:buFont typeface="Arial"/>
              <a:buNone/>
              <a:defRPr b="1" sz="1600"/>
            </a:lvl4pPr>
            <a:lvl5pPr indent="-228600" lvl="4" marL="2286000" rtl="0" algn="l">
              <a:spcBef>
                <a:spcPts val="320"/>
              </a:spcBef>
              <a:spcAft>
                <a:spcPts val="0"/>
              </a:spcAft>
              <a:buSzPts val="1600"/>
              <a:buFont typeface="Arial"/>
              <a:buNone/>
              <a:defRPr b="1" sz="1600"/>
            </a:lvl5pPr>
            <a:lvl6pPr indent="-228600" lvl="5" marL="2743200" rtl="0" algn="l">
              <a:spcBef>
                <a:spcPts val="320"/>
              </a:spcBef>
              <a:spcAft>
                <a:spcPts val="0"/>
              </a:spcAft>
              <a:buSzPts val="1600"/>
              <a:buFont typeface="Arial"/>
              <a:buNone/>
              <a:defRPr b="1" sz="1600"/>
            </a:lvl6pPr>
            <a:lvl7pPr indent="-228600" lvl="6" marL="3200400" rtl="0" algn="l">
              <a:spcBef>
                <a:spcPts val="320"/>
              </a:spcBef>
              <a:spcAft>
                <a:spcPts val="0"/>
              </a:spcAft>
              <a:buSzPts val="1600"/>
              <a:buFont typeface="Arial"/>
              <a:buNone/>
              <a:defRPr b="1" sz="1600"/>
            </a:lvl7pPr>
            <a:lvl8pPr indent="-228600" lvl="7" marL="3657600" rtl="0" algn="l">
              <a:spcBef>
                <a:spcPts val="320"/>
              </a:spcBef>
              <a:spcAft>
                <a:spcPts val="0"/>
              </a:spcAft>
              <a:buSzPts val="1600"/>
              <a:buFont typeface="Arial"/>
              <a:buNone/>
              <a:defRPr b="1" sz="1600"/>
            </a:lvl8pPr>
            <a:lvl9pPr indent="-228600" lvl="8" marL="4114800" rtl="0" algn="l">
              <a:spcBef>
                <a:spcPts val="320"/>
              </a:spcBef>
              <a:spcAft>
                <a:spcPts val="0"/>
              </a:spcAft>
              <a:buSzPts val="1600"/>
              <a:buFont typeface="Arial"/>
              <a:buNone/>
              <a:defRPr b="1" sz="1600"/>
            </a:lvl9pPr>
          </a:lstStyle>
          <a:p/>
        </p:txBody>
      </p:sp>
      <p:sp>
        <p:nvSpPr>
          <p:cNvPr id="145" name="Google Shape;145;p289"/>
          <p:cNvSpPr txBox="1"/>
          <p:nvPr>
            <p:ph idx="4" type="body"/>
          </p:nvPr>
        </p:nvSpPr>
        <p:spPr>
          <a:xfrm>
            <a:off x="4645025" y="2174875"/>
            <a:ext cx="4041900" cy="3951300"/>
          </a:xfrm>
          <a:prstGeom prst="rect">
            <a:avLst/>
          </a:prstGeom>
          <a:noFill/>
          <a:ln>
            <a:noFill/>
          </a:ln>
        </p:spPr>
        <p:txBody>
          <a:bodyPr anchorCtr="0" anchor="t" bIns="45700" lIns="91425" spcFirstLastPara="1" rIns="91425" wrap="square" tIns="45700">
            <a:noAutofit/>
          </a:bodyPr>
          <a:lstStyle>
            <a:lvl1pPr indent="-381000" lvl="0" marL="457200" rtl="0" algn="l">
              <a:spcBef>
                <a:spcPts val="480"/>
              </a:spcBef>
              <a:spcAft>
                <a:spcPts val="0"/>
              </a:spcAft>
              <a:buSzPts val="2400"/>
              <a:buFont typeface="Arial"/>
              <a:buChar char="•"/>
              <a:defRPr sz="2400"/>
            </a:lvl1pPr>
            <a:lvl2pPr indent="-355600" lvl="1" marL="914400" rtl="0" algn="l">
              <a:spcBef>
                <a:spcPts val="400"/>
              </a:spcBef>
              <a:spcAft>
                <a:spcPts val="0"/>
              </a:spcAft>
              <a:buSzPts val="2000"/>
              <a:buFont typeface="Arial"/>
              <a:buChar char="•"/>
              <a:defRPr sz="2000"/>
            </a:lvl2pPr>
            <a:lvl3pPr indent="-342900" lvl="2" marL="1371600" rtl="0" algn="l">
              <a:spcBef>
                <a:spcPts val="360"/>
              </a:spcBef>
              <a:spcAft>
                <a:spcPts val="0"/>
              </a:spcAft>
              <a:buSzPts val="1800"/>
              <a:buFont typeface="Arial"/>
              <a:buChar char="•"/>
              <a:defRPr sz="1800"/>
            </a:lvl3pPr>
            <a:lvl4pPr indent="-330200" lvl="3" marL="1828800" rtl="0" algn="l">
              <a:spcBef>
                <a:spcPts val="320"/>
              </a:spcBef>
              <a:spcAft>
                <a:spcPts val="0"/>
              </a:spcAft>
              <a:buSzPts val="1600"/>
              <a:buFont typeface="Arial"/>
              <a:buChar char="•"/>
              <a:defRPr sz="1600"/>
            </a:lvl4pPr>
            <a:lvl5pPr indent="-330200" lvl="4" marL="2286000" rtl="0" algn="l">
              <a:spcBef>
                <a:spcPts val="320"/>
              </a:spcBef>
              <a:spcAft>
                <a:spcPts val="0"/>
              </a:spcAft>
              <a:buSzPts val="1600"/>
              <a:buFont typeface="Arial"/>
              <a:buChar char="•"/>
              <a:defRPr sz="1600"/>
            </a:lvl5pPr>
            <a:lvl6pPr indent="-330200" lvl="5" marL="2743200" rtl="0" algn="l">
              <a:spcBef>
                <a:spcPts val="320"/>
              </a:spcBef>
              <a:spcAft>
                <a:spcPts val="0"/>
              </a:spcAft>
              <a:buSzPts val="1600"/>
              <a:buFont typeface="Arial"/>
              <a:buChar char="•"/>
              <a:defRPr sz="1600"/>
            </a:lvl6pPr>
            <a:lvl7pPr indent="-330200" lvl="6" marL="3200400" rtl="0" algn="l">
              <a:spcBef>
                <a:spcPts val="320"/>
              </a:spcBef>
              <a:spcAft>
                <a:spcPts val="0"/>
              </a:spcAft>
              <a:buSzPts val="1600"/>
              <a:buFont typeface="Arial"/>
              <a:buChar char="•"/>
              <a:defRPr sz="1600"/>
            </a:lvl7pPr>
            <a:lvl8pPr indent="-330200" lvl="7" marL="3657600" rtl="0" algn="l">
              <a:spcBef>
                <a:spcPts val="320"/>
              </a:spcBef>
              <a:spcAft>
                <a:spcPts val="0"/>
              </a:spcAft>
              <a:buSzPts val="1600"/>
              <a:buFont typeface="Arial"/>
              <a:buChar char="•"/>
              <a:defRPr sz="1600"/>
            </a:lvl8pPr>
            <a:lvl9pPr indent="-330200" lvl="8" marL="4114800" rtl="0" algn="l">
              <a:spcBef>
                <a:spcPts val="320"/>
              </a:spcBef>
              <a:spcAft>
                <a:spcPts val="0"/>
              </a:spcAft>
              <a:buSzPts val="1600"/>
              <a:buFont typeface="Arial"/>
              <a:buChar char="•"/>
              <a:defRPr sz="1600"/>
            </a:lvl9pPr>
          </a:lstStyle>
          <a:p/>
        </p:txBody>
      </p:sp>
      <p:sp>
        <p:nvSpPr>
          <p:cNvPr id="146" name="Google Shape;146;p289"/>
          <p:cNvSpPr txBox="1"/>
          <p:nvPr>
            <p:ph idx="10" type="dt"/>
          </p:nvPr>
        </p:nvSpPr>
        <p:spPr>
          <a:xfrm>
            <a:off x="457200" y="6245225"/>
            <a:ext cx="2133600" cy="4764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47" name="Google Shape;147;p289"/>
          <p:cNvSpPr txBox="1"/>
          <p:nvPr>
            <p:ph idx="11" type="ftr"/>
          </p:nvPr>
        </p:nvSpPr>
        <p:spPr>
          <a:xfrm>
            <a:off x="3124200" y="6245225"/>
            <a:ext cx="2895600" cy="476400"/>
          </a:xfrm>
          <a:prstGeom prst="rect">
            <a:avLst/>
          </a:prstGeom>
          <a:noFill/>
          <a:ln>
            <a:noFill/>
          </a:ln>
        </p:spPr>
        <p:txBody>
          <a:bodyPr anchorCtr="0" anchor="t"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48" name="Google Shape;148;p289"/>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rtl="0" algn="r">
              <a:spcBef>
                <a:spcPts val="0"/>
              </a:spcBef>
              <a:spcAft>
                <a:spcPts val="0"/>
              </a:spcAft>
              <a:buNone/>
              <a:defRPr sz="1400">
                <a:solidFill>
                  <a:schemeClr val="lt1"/>
                </a:solidFill>
                <a:latin typeface="Arial"/>
                <a:ea typeface="Arial"/>
                <a:cs typeface="Arial"/>
                <a:sym typeface="Arial"/>
              </a:defRPr>
            </a:lvl1pPr>
            <a:lvl2pPr indent="0" lvl="1" marL="0" rtl="0" algn="r">
              <a:spcBef>
                <a:spcPts val="0"/>
              </a:spcBef>
              <a:spcAft>
                <a:spcPts val="0"/>
              </a:spcAft>
              <a:buNone/>
              <a:defRPr sz="1400">
                <a:solidFill>
                  <a:schemeClr val="lt1"/>
                </a:solidFill>
                <a:latin typeface="Arial"/>
                <a:ea typeface="Arial"/>
                <a:cs typeface="Arial"/>
                <a:sym typeface="Arial"/>
              </a:defRPr>
            </a:lvl2pPr>
            <a:lvl3pPr indent="0" lvl="2" marL="0" rtl="0" algn="r">
              <a:spcBef>
                <a:spcPts val="0"/>
              </a:spcBef>
              <a:spcAft>
                <a:spcPts val="0"/>
              </a:spcAft>
              <a:buNone/>
              <a:defRPr sz="1400">
                <a:solidFill>
                  <a:schemeClr val="lt1"/>
                </a:solidFill>
                <a:latin typeface="Arial"/>
                <a:ea typeface="Arial"/>
                <a:cs typeface="Arial"/>
                <a:sym typeface="Arial"/>
              </a:defRPr>
            </a:lvl3pPr>
            <a:lvl4pPr indent="0" lvl="3" marL="0" rtl="0" algn="r">
              <a:spcBef>
                <a:spcPts val="0"/>
              </a:spcBef>
              <a:spcAft>
                <a:spcPts val="0"/>
              </a:spcAft>
              <a:buNone/>
              <a:defRPr sz="1400">
                <a:solidFill>
                  <a:schemeClr val="lt1"/>
                </a:solidFill>
                <a:latin typeface="Arial"/>
                <a:ea typeface="Arial"/>
                <a:cs typeface="Arial"/>
                <a:sym typeface="Arial"/>
              </a:defRPr>
            </a:lvl4pPr>
            <a:lvl5pPr indent="0" lvl="4" marL="0" rtl="0" algn="r">
              <a:spcBef>
                <a:spcPts val="0"/>
              </a:spcBef>
              <a:spcAft>
                <a:spcPts val="0"/>
              </a:spcAft>
              <a:buNone/>
              <a:defRPr sz="1400">
                <a:solidFill>
                  <a:schemeClr val="lt1"/>
                </a:solidFill>
                <a:latin typeface="Arial"/>
                <a:ea typeface="Arial"/>
                <a:cs typeface="Arial"/>
                <a:sym typeface="Arial"/>
              </a:defRPr>
            </a:lvl5pPr>
            <a:lvl6pPr indent="0" lvl="5" marL="0" rtl="0" algn="r">
              <a:spcBef>
                <a:spcPts val="0"/>
              </a:spcBef>
              <a:spcAft>
                <a:spcPts val="0"/>
              </a:spcAft>
              <a:buNone/>
              <a:defRPr sz="1400">
                <a:solidFill>
                  <a:schemeClr val="lt1"/>
                </a:solidFill>
                <a:latin typeface="Arial"/>
                <a:ea typeface="Arial"/>
                <a:cs typeface="Arial"/>
                <a:sym typeface="Arial"/>
              </a:defRPr>
            </a:lvl6pPr>
            <a:lvl7pPr indent="0" lvl="6" marL="0" rtl="0" algn="r">
              <a:spcBef>
                <a:spcPts val="0"/>
              </a:spcBef>
              <a:spcAft>
                <a:spcPts val="0"/>
              </a:spcAft>
              <a:buNone/>
              <a:defRPr sz="1400">
                <a:solidFill>
                  <a:schemeClr val="lt1"/>
                </a:solidFill>
                <a:latin typeface="Arial"/>
                <a:ea typeface="Arial"/>
                <a:cs typeface="Arial"/>
                <a:sym typeface="Arial"/>
              </a:defRPr>
            </a:lvl7pPr>
            <a:lvl8pPr indent="0" lvl="7" marL="0" rtl="0" algn="r">
              <a:spcBef>
                <a:spcPts val="0"/>
              </a:spcBef>
              <a:spcAft>
                <a:spcPts val="0"/>
              </a:spcAft>
              <a:buNone/>
              <a:defRPr sz="1400">
                <a:solidFill>
                  <a:schemeClr val="lt1"/>
                </a:solidFill>
                <a:latin typeface="Arial"/>
                <a:ea typeface="Arial"/>
                <a:cs typeface="Arial"/>
                <a:sym typeface="Arial"/>
              </a:defRPr>
            </a:lvl8pPr>
            <a:lvl9pPr indent="0" lvl="8" marL="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49" name="Shape 149"/>
        <p:cNvGrpSpPr/>
        <p:nvPr/>
      </p:nvGrpSpPr>
      <p:grpSpPr>
        <a:xfrm>
          <a:off x="0" y="0"/>
          <a:ext cx="0" cy="0"/>
          <a:chOff x="0" y="0"/>
          <a:chExt cx="0" cy="0"/>
        </a:xfrm>
      </p:grpSpPr>
      <p:sp>
        <p:nvSpPr>
          <p:cNvPr id="150" name="Google Shape;150;p290"/>
          <p:cNvSpPr txBox="1"/>
          <p:nvPr>
            <p:ph type="title"/>
          </p:nvPr>
        </p:nvSpPr>
        <p:spPr>
          <a:xfrm>
            <a:off x="457200" y="273050"/>
            <a:ext cx="3008400" cy="11622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SzPts val="1400"/>
              <a:buNone/>
              <a:defRPr b="1" sz="2000"/>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51" name="Google Shape;151;p290"/>
          <p:cNvSpPr txBox="1"/>
          <p:nvPr>
            <p:ph idx="1" type="body"/>
          </p:nvPr>
        </p:nvSpPr>
        <p:spPr>
          <a:xfrm>
            <a:off x="3575050" y="273050"/>
            <a:ext cx="5111700" cy="5853000"/>
          </a:xfrm>
          <a:prstGeom prst="rect">
            <a:avLst/>
          </a:prstGeom>
          <a:noFill/>
          <a:ln>
            <a:noFill/>
          </a:ln>
        </p:spPr>
        <p:txBody>
          <a:bodyPr anchorCtr="0" anchor="t" bIns="45700" lIns="91425" spcFirstLastPara="1" rIns="91425" wrap="square" tIns="45700">
            <a:noAutofit/>
          </a:bodyPr>
          <a:lstStyle>
            <a:lvl1pPr indent="-431800" lvl="0" marL="457200" rtl="0" algn="l">
              <a:spcBef>
                <a:spcPts val="640"/>
              </a:spcBef>
              <a:spcAft>
                <a:spcPts val="0"/>
              </a:spcAft>
              <a:buSzPts val="3200"/>
              <a:buFont typeface="Arial"/>
              <a:buChar char="•"/>
              <a:defRPr sz="3200"/>
            </a:lvl1pPr>
            <a:lvl2pPr indent="-406400" lvl="1" marL="914400" rtl="0" algn="l">
              <a:spcBef>
                <a:spcPts val="560"/>
              </a:spcBef>
              <a:spcAft>
                <a:spcPts val="0"/>
              </a:spcAft>
              <a:buSzPts val="2800"/>
              <a:buFont typeface="Arial"/>
              <a:buChar char="•"/>
              <a:defRPr sz="2800"/>
            </a:lvl2pPr>
            <a:lvl3pPr indent="-381000" lvl="2" marL="1371600" rtl="0" algn="l">
              <a:spcBef>
                <a:spcPts val="480"/>
              </a:spcBef>
              <a:spcAft>
                <a:spcPts val="0"/>
              </a:spcAft>
              <a:buSzPts val="2400"/>
              <a:buFont typeface="Arial"/>
              <a:buChar char="•"/>
              <a:defRPr sz="2400"/>
            </a:lvl3pPr>
            <a:lvl4pPr indent="-355600" lvl="3" marL="1828800" rtl="0" algn="l">
              <a:spcBef>
                <a:spcPts val="400"/>
              </a:spcBef>
              <a:spcAft>
                <a:spcPts val="0"/>
              </a:spcAft>
              <a:buSzPts val="2000"/>
              <a:buFont typeface="Arial"/>
              <a:buChar char="•"/>
              <a:defRPr sz="2000"/>
            </a:lvl4pPr>
            <a:lvl5pPr indent="-355600" lvl="4" marL="2286000" rtl="0" algn="l">
              <a:spcBef>
                <a:spcPts val="400"/>
              </a:spcBef>
              <a:spcAft>
                <a:spcPts val="0"/>
              </a:spcAft>
              <a:buSzPts val="2000"/>
              <a:buFont typeface="Arial"/>
              <a:buChar char="•"/>
              <a:defRPr sz="2000"/>
            </a:lvl5pPr>
            <a:lvl6pPr indent="-355600" lvl="5" marL="2743200" rtl="0" algn="l">
              <a:spcBef>
                <a:spcPts val="400"/>
              </a:spcBef>
              <a:spcAft>
                <a:spcPts val="0"/>
              </a:spcAft>
              <a:buSzPts val="2000"/>
              <a:buFont typeface="Arial"/>
              <a:buChar char="•"/>
              <a:defRPr sz="2000"/>
            </a:lvl6pPr>
            <a:lvl7pPr indent="-355600" lvl="6" marL="3200400" rtl="0" algn="l">
              <a:spcBef>
                <a:spcPts val="400"/>
              </a:spcBef>
              <a:spcAft>
                <a:spcPts val="0"/>
              </a:spcAft>
              <a:buSzPts val="2000"/>
              <a:buFont typeface="Arial"/>
              <a:buChar char="•"/>
              <a:defRPr sz="2000"/>
            </a:lvl7pPr>
            <a:lvl8pPr indent="-355600" lvl="7" marL="3657600" rtl="0" algn="l">
              <a:spcBef>
                <a:spcPts val="400"/>
              </a:spcBef>
              <a:spcAft>
                <a:spcPts val="0"/>
              </a:spcAft>
              <a:buSzPts val="2000"/>
              <a:buFont typeface="Arial"/>
              <a:buChar char="•"/>
              <a:defRPr sz="2000"/>
            </a:lvl8pPr>
            <a:lvl9pPr indent="-355600" lvl="8" marL="4114800" rtl="0" algn="l">
              <a:spcBef>
                <a:spcPts val="400"/>
              </a:spcBef>
              <a:spcAft>
                <a:spcPts val="0"/>
              </a:spcAft>
              <a:buSzPts val="2000"/>
              <a:buFont typeface="Arial"/>
              <a:buChar char="•"/>
              <a:defRPr sz="2000"/>
            </a:lvl9pPr>
          </a:lstStyle>
          <a:p/>
        </p:txBody>
      </p:sp>
      <p:sp>
        <p:nvSpPr>
          <p:cNvPr id="152" name="Google Shape;152;p290"/>
          <p:cNvSpPr txBox="1"/>
          <p:nvPr>
            <p:ph idx="2" type="body"/>
          </p:nvPr>
        </p:nvSpPr>
        <p:spPr>
          <a:xfrm>
            <a:off x="457200" y="1435100"/>
            <a:ext cx="3008400" cy="4691100"/>
          </a:xfrm>
          <a:prstGeom prst="rect">
            <a:avLst/>
          </a:prstGeom>
          <a:noFill/>
          <a:ln>
            <a:noFill/>
          </a:ln>
        </p:spPr>
        <p:txBody>
          <a:bodyPr anchorCtr="0" anchor="t" bIns="45700" lIns="91425" spcFirstLastPara="1" rIns="91425" wrap="square" tIns="45700">
            <a:noAutofit/>
          </a:bodyPr>
          <a:lstStyle>
            <a:lvl1pPr indent="-228600" lvl="0" marL="457200" rtl="0" algn="l">
              <a:spcBef>
                <a:spcPts val="280"/>
              </a:spcBef>
              <a:spcAft>
                <a:spcPts val="0"/>
              </a:spcAft>
              <a:buSzPts val="1400"/>
              <a:buFont typeface="Arial"/>
              <a:buNone/>
              <a:defRPr sz="1400"/>
            </a:lvl1pPr>
            <a:lvl2pPr indent="-228600" lvl="1" marL="914400" rtl="0" algn="l">
              <a:spcBef>
                <a:spcPts val="240"/>
              </a:spcBef>
              <a:spcAft>
                <a:spcPts val="0"/>
              </a:spcAft>
              <a:buSzPts val="1200"/>
              <a:buFont typeface="Arial"/>
              <a:buNone/>
              <a:defRPr sz="1200"/>
            </a:lvl2pPr>
            <a:lvl3pPr indent="-228600" lvl="2" marL="1371600" rtl="0" algn="l">
              <a:spcBef>
                <a:spcPts val="200"/>
              </a:spcBef>
              <a:spcAft>
                <a:spcPts val="0"/>
              </a:spcAft>
              <a:buSzPts val="1000"/>
              <a:buFont typeface="Arial"/>
              <a:buNone/>
              <a:defRPr sz="1000"/>
            </a:lvl3pPr>
            <a:lvl4pPr indent="-228600" lvl="3" marL="1828800" rtl="0" algn="l">
              <a:spcBef>
                <a:spcPts val="180"/>
              </a:spcBef>
              <a:spcAft>
                <a:spcPts val="0"/>
              </a:spcAft>
              <a:buSzPts val="900"/>
              <a:buFont typeface="Arial"/>
              <a:buNone/>
              <a:defRPr sz="900"/>
            </a:lvl4pPr>
            <a:lvl5pPr indent="-228600" lvl="4" marL="2286000" rtl="0" algn="l">
              <a:spcBef>
                <a:spcPts val="180"/>
              </a:spcBef>
              <a:spcAft>
                <a:spcPts val="0"/>
              </a:spcAft>
              <a:buSzPts val="900"/>
              <a:buFont typeface="Arial"/>
              <a:buNone/>
              <a:defRPr sz="900"/>
            </a:lvl5pPr>
            <a:lvl6pPr indent="-228600" lvl="5" marL="2743200" rtl="0" algn="l">
              <a:spcBef>
                <a:spcPts val="180"/>
              </a:spcBef>
              <a:spcAft>
                <a:spcPts val="0"/>
              </a:spcAft>
              <a:buSzPts val="900"/>
              <a:buFont typeface="Arial"/>
              <a:buNone/>
              <a:defRPr sz="900"/>
            </a:lvl6pPr>
            <a:lvl7pPr indent="-228600" lvl="6" marL="3200400" rtl="0" algn="l">
              <a:spcBef>
                <a:spcPts val="180"/>
              </a:spcBef>
              <a:spcAft>
                <a:spcPts val="0"/>
              </a:spcAft>
              <a:buSzPts val="900"/>
              <a:buFont typeface="Arial"/>
              <a:buNone/>
              <a:defRPr sz="900"/>
            </a:lvl7pPr>
            <a:lvl8pPr indent="-228600" lvl="7" marL="3657600" rtl="0" algn="l">
              <a:spcBef>
                <a:spcPts val="180"/>
              </a:spcBef>
              <a:spcAft>
                <a:spcPts val="0"/>
              </a:spcAft>
              <a:buSzPts val="900"/>
              <a:buFont typeface="Arial"/>
              <a:buNone/>
              <a:defRPr sz="900"/>
            </a:lvl8pPr>
            <a:lvl9pPr indent="-228600" lvl="8" marL="4114800" rtl="0" algn="l">
              <a:spcBef>
                <a:spcPts val="180"/>
              </a:spcBef>
              <a:spcAft>
                <a:spcPts val="0"/>
              </a:spcAft>
              <a:buSzPts val="900"/>
              <a:buFont typeface="Arial"/>
              <a:buNone/>
              <a:defRPr sz="900"/>
            </a:lvl9pPr>
          </a:lstStyle>
          <a:p/>
        </p:txBody>
      </p:sp>
      <p:sp>
        <p:nvSpPr>
          <p:cNvPr id="153" name="Google Shape;153;p290"/>
          <p:cNvSpPr txBox="1"/>
          <p:nvPr>
            <p:ph idx="10" type="dt"/>
          </p:nvPr>
        </p:nvSpPr>
        <p:spPr>
          <a:xfrm>
            <a:off x="457200" y="6245225"/>
            <a:ext cx="2133600" cy="4764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54" name="Google Shape;154;p290"/>
          <p:cNvSpPr txBox="1"/>
          <p:nvPr>
            <p:ph idx="11" type="ftr"/>
          </p:nvPr>
        </p:nvSpPr>
        <p:spPr>
          <a:xfrm>
            <a:off x="3124200" y="6245225"/>
            <a:ext cx="2895600" cy="476400"/>
          </a:xfrm>
          <a:prstGeom prst="rect">
            <a:avLst/>
          </a:prstGeom>
          <a:noFill/>
          <a:ln>
            <a:noFill/>
          </a:ln>
        </p:spPr>
        <p:txBody>
          <a:bodyPr anchorCtr="0" anchor="t"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55" name="Google Shape;155;p290"/>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rtl="0" algn="r">
              <a:spcBef>
                <a:spcPts val="0"/>
              </a:spcBef>
              <a:spcAft>
                <a:spcPts val="0"/>
              </a:spcAft>
              <a:buNone/>
              <a:defRPr sz="1400">
                <a:solidFill>
                  <a:schemeClr val="lt1"/>
                </a:solidFill>
                <a:latin typeface="Arial"/>
                <a:ea typeface="Arial"/>
                <a:cs typeface="Arial"/>
                <a:sym typeface="Arial"/>
              </a:defRPr>
            </a:lvl1pPr>
            <a:lvl2pPr indent="0" lvl="1" marL="0" rtl="0" algn="r">
              <a:spcBef>
                <a:spcPts val="0"/>
              </a:spcBef>
              <a:spcAft>
                <a:spcPts val="0"/>
              </a:spcAft>
              <a:buNone/>
              <a:defRPr sz="1400">
                <a:solidFill>
                  <a:schemeClr val="lt1"/>
                </a:solidFill>
                <a:latin typeface="Arial"/>
                <a:ea typeface="Arial"/>
                <a:cs typeface="Arial"/>
                <a:sym typeface="Arial"/>
              </a:defRPr>
            </a:lvl2pPr>
            <a:lvl3pPr indent="0" lvl="2" marL="0" rtl="0" algn="r">
              <a:spcBef>
                <a:spcPts val="0"/>
              </a:spcBef>
              <a:spcAft>
                <a:spcPts val="0"/>
              </a:spcAft>
              <a:buNone/>
              <a:defRPr sz="1400">
                <a:solidFill>
                  <a:schemeClr val="lt1"/>
                </a:solidFill>
                <a:latin typeface="Arial"/>
                <a:ea typeface="Arial"/>
                <a:cs typeface="Arial"/>
                <a:sym typeface="Arial"/>
              </a:defRPr>
            </a:lvl3pPr>
            <a:lvl4pPr indent="0" lvl="3" marL="0" rtl="0" algn="r">
              <a:spcBef>
                <a:spcPts val="0"/>
              </a:spcBef>
              <a:spcAft>
                <a:spcPts val="0"/>
              </a:spcAft>
              <a:buNone/>
              <a:defRPr sz="1400">
                <a:solidFill>
                  <a:schemeClr val="lt1"/>
                </a:solidFill>
                <a:latin typeface="Arial"/>
                <a:ea typeface="Arial"/>
                <a:cs typeface="Arial"/>
                <a:sym typeface="Arial"/>
              </a:defRPr>
            </a:lvl4pPr>
            <a:lvl5pPr indent="0" lvl="4" marL="0" rtl="0" algn="r">
              <a:spcBef>
                <a:spcPts val="0"/>
              </a:spcBef>
              <a:spcAft>
                <a:spcPts val="0"/>
              </a:spcAft>
              <a:buNone/>
              <a:defRPr sz="1400">
                <a:solidFill>
                  <a:schemeClr val="lt1"/>
                </a:solidFill>
                <a:latin typeface="Arial"/>
                <a:ea typeface="Arial"/>
                <a:cs typeface="Arial"/>
                <a:sym typeface="Arial"/>
              </a:defRPr>
            </a:lvl5pPr>
            <a:lvl6pPr indent="0" lvl="5" marL="0" rtl="0" algn="r">
              <a:spcBef>
                <a:spcPts val="0"/>
              </a:spcBef>
              <a:spcAft>
                <a:spcPts val="0"/>
              </a:spcAft>
              <a:buNone/>
              <a:defRPr sz="1400">
                <a:solidFill>
                  <a:schemeClr val="lt1"/>
                </a:solidFill>
                <a:latin typeface="Arial"/>
                <a:ea typeface="Arial"/>
                <a:cs typeface="Arial"/>
                <a:sym typeface="Arial"/>
              </a:defRPr>
            </a:lvl6pPr>
            <a:lvl7pPr indent="0" lvl="6" marL="0" rtl="0" algn="r">
              <a:spcBef>
                <a:spcPts val="0"/>
              </a:spcBef>
              <a:spcAft>
                <a:spcPts val="0"/>
              </a:spcAft>
              <a:buNone/>
              <a:defRPr sz="1400">
                <a:solidFill>
                  <a:schemeClr val="lt1"/>
                </a:solidFill>
                <a:latin typeface="Arial"/>
                <a:ea typeface="Arial"/>
                <a:cs typeface="Arial"/>
                <a:sym typeface="Arial"/>
              </a:defRPr>
            </a:lvl7pPr>
            <a:lvl8pPr indent="0" lvl="7" marL="0" rtl="0" algn="r">
              <a:spcBef>
                <a:spcPts val="0"/>
              </a:spcBef>
              <a:spcAft>
                <a:spcPts val="0"/>
              </a:spcAft>
              <a:buNone/>
              <a:defRPr sz="1400">
                <a:solidFill>
                  <a:schemeClr val="lt1"/>
                </a:solidFill>
                <a:latin typeface="Arial"/>
                <a:ea typeface="Arial"/>
                <a:cs typeface="Arial"/>
                <a:sym typeface="Arial"/>
              </a:defRPr>
            </a:lvl8pPr>
            <a:lvl9pPr indent="0" lvl="8" marL="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56" name="Shape 156"/>
        <p:cNvGrpSpPr/>
        <p:nvPr/>
      </p:nvGrpSpPr>
      <p:grpSpPr>
        <a:xfrm>
          <a:off x="0" y="0"/>
          <a:ext cx="0" cy="0"/>
          <a:chOff x="0" y="0"/>
          <a:chExt cx="0" cy="0"/>
        </a:xfrm>
      </p:grpSpPr>
      <p:sp>
        <p:nvSpPr>
          <p:cNvPr id="157" name="Google Shape;157;p291"/>
          <p:cNvSpPr txBox="1"/>
          <p:nvPr>
            <p:ph type="title"/>
          </p:nvPr>
        </p:nvSpPr>
        <p:spPr>
          <a:xfrm>
            <a:off x="455613" y="274638"/>
            <a:ext cx="8226300" cy="11430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58" name="Google Shape;158;p291"/>
          <p:cNvSpPr txBox="1"/>
          <p:nvPr>
            <p:ph idx="1" type="body"/>
          </p:nvPr>
        </p:nvSpPr>
        <p:spPr>
          <a:xfrm rot="5400000">
            <a:off x="2305838" y="-249900"/>
            <a:ext cx="4526100" cy="82263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SzPts val="1800"/>
              <a:buChar char="•"/>
              <a:defRPr/>
            </a:lvl1pPr>
            <a:lvl2pPr indent="-342900" lvl="1" marL="914400" rtl="0" algn="l">
              <a:spcBef>
                <a:spcPts val="360"/>
              </a:spcBef>
              <a:spcAft>
                <a:spcPts val="0"/>
              </a:spcAft>
              <a:buSzPts val="1800"/>
              <a:buChar char="•"/>
              <a:defRPr/>
            </a:lvl2pPr>
            <a:lvl3pPr indent="-342900" lvl="2" marL="1371600" rtl="0" algn="l">
              <a:spcBef>
                <a:spcPts val="360"/>
              </a:spcBef>
              <a:spcAft>
                <a:spcPts val="0"/>
              </a:spcAft>
              <a:buSzPts val="180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SzPts val="1800"/>
              <a:buChar char="•"/>
              <a:defRPr/>
            </a:lvl6pPr>
            <a:lvl7pPr indent="-342900" lvl="6" marL="3200400" rtl="0" algn="l">
              <a:spcBef>
                <a:spcPts val="360"/>
              </a:spcBef>
              <a:spcAft>
                <a:spcPts val="0"/>
              </a:spcAft>
              <a:buSzPts val="1800"/>
              <a:buChar char="•"/>
              <a:defRPr/>
            </a:lvl7pPr>
            <a:lvl8pPr indent="-342900" lvl="7" marL="3657600" rtl="0" algn="l">
              <a:spcBef>
                <a:spcPts val="360"/>
              </a:spcBef>
              <a:spcAft>
                <a:spcPts val="0"/>
              </a:spcAft>
              <a:buSzPts val="1800"/>
              <a:buChar char="•"/>
              <a:defRPr/>
            </a:lvl8pPr>
            <a:lvl9pPr indent="-342900" lvl="8" marL="4114800" rtl="0" algn="l">
              <a:spcBef>
                <a:spcPts val="360"/>
              </a:spcBef>
              <a:spcAft>
                <a:spcPts val="0"/>
              </a:spcAft>
              <a:buSzPts val="1800"/>
              <a:buChar char="•"/>
              <a:defRPr/>
            </a:lvl9pPr>
          </a:lstStyle>
          <a:p/>
        </p:txBody>
      </p:sp>
      <p:sp>
        <p:nvSpPr>
          <p:cNvPr id="159" name="Google Shape;159;p291"/>
          <p:cNvSpPr txBox="1"/>
          <p:nvPr>
            <p:ph idx="10" type="dt"/>
          </p:nvPr>
        </p:nvSpPr>
        <p:spPr>
          <a:xfrm>
            <a:off x="457200" y="6245225"/>
            <a:ext cx="2133600" cy="4764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60" name="Google Shape;160;p291"/>
          <p:cNvSpPr txBox="1"/>
          <p:nvPr>
            <p:ph idx="11" type="ftr"/>
          </p:nvPr>
        </p:nvSpPr>
        <p:spPr>
          <a:xfrm>
            <a:off x="3124200" y="6245225"/>
            <a:ext cx="2895600" cy="476400"/>
          </a:xfrm>
          <a:prstGeom prst="rect">
            <a:avLst/>
          </a:prstGeom>
          <a:noFill/>
          <a:ln>
            <a:noFill/>
          </a:ln>
        </p:spPr>
        <p:txBody>
          <a:bodyPr anchorCtr="0" anchor="t"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61" name="Google Shape;161;p291"/>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rtl="0" algn="r">
              <a:spcBef>
                <a:spcPts val="0"/>
              </a:spcBef>
              <a:spcAft>
                <a:spcPts val="0"/>
              </a:spcAft>
              <a:buNone/>
              <a:defRPr sz="1400">
                <a:solidFill>
                  <a:schemeClr val="lt1"/>
                </a:solidFill>
                <a:latin typeface="Arial"/>
                <a:ea typeface="Arial"/>
                <a:cs typeface="Arial"/>
                <a:sym typeface="Arial"/>
              </a:defRPr>
            </a:lvl1pPr>
            <a:lvl2pPr indent="0" lvl="1" marL="0" rtl="0" algn="r">
              <a:spcBef>
                <a:spcPts val="0"/>
              </a:spcBef>
              <a:spcAft>
                <a:spcPts val="0"/>
              </a:spcAft>
              <a:buNone/>
              <a:defRPr sz="1400">
                <a:solidFill>
                  <a:schemeClr val="lt1"/>
                </a:solidFill>
                <a:latin typeface="Arial"/>
                <a:ea typeface="Arial"/>
                <a:cs typeface="Arial"/>
                <a:sym typeface="Arial"/>
              </a:defRPr>
            </a:lvl2pPr>
            <a:lvl3pPr indent="0" lvl="2" marL="0" rtl="0" algn="r">
              <a:spcBef>
                <a:spcPts val="0"/>
              </a:spcBef>
              <a:spcAft>
                <a:spcPts val="0"/>
              </a:spcAft>
              <a:buNone/>
              <a:defRPr sz="1400">
                <a:solidFill>
                  <a:schemeClr val="lt1"/>
                </a:solidFill>
                <a:latin typeface="Arial"/>
                <a:ea typeface="Arial"/>
                <a:cs typeface="Arial"/>
                <a:sym typeface="Arial"/>
              </a:defRPr>
            </a:lvl3pPr>
            <a:lvl4pPr indent="0" lvl="3" marL="0" rtl="0" algn="r">
              <a:spcBef>
                <a:spcPts val="0"/>
              </a:spcBef>
              <a:spcAft>
                <a:spcPts val="0"/>
              </a:spcAft>
              <a:buNone/>
              <a:defRPr sz="1400">
                <a:solidFill>
                  <a:schemeClr val="lt1"/>
                </a:solidFill>
                <a:latin typeface="Arial"/>
                <a:ea typeface="Arial"/>
                <a:cs typeface="Arial"/>
                <a:sym typeface="Arial"/>
              </a:defRPr>
            </a:lvl4pPr>
            <a:lvl5pPr indent="0" lvl="4" marL="0" rtl="0" algn="r">
              <a:spcBef>
                <a:spcPts val="0"/>
              </a:spcBef>
              <a:spcAft>
                <a:spcPts val="0"/>
              </a:spcAft>
              <a:buNone/>
              <a:defRPr sz="1400">
                <a:solidFill>
                  <a:schemeClr val="lt1"/>
                </a:solidFill>
                <a:latin typeface="Arial"/>
                <a:ea typeface="Arial"/>
                <a:cs typeface="Arial"/>
                <a:sym typeface="Arial"/>
              </a:defRPr>
            </a:lvl5pPr>
            <a:lvl6pPr indent="0" lvl="5" marL="0" rtl="0" algn="r">
              <a:spcBef>
                <a:spcPts val="0"/>
              </a:spcBef>
              <a:spcAft>
                <a:spcPts val="0"/>
              </a:spcAft>
              <a:buNone/>
              <a:defRPr sz="1400">
                <a:solidFill>
                  <a:schemeClr val="lt1"/>
                </a:solidFill>
                <a:latin typeface="Arial"/>
                <a:ea typeface="Arial"/>
                <a:cs typeface="Arial"/>
                <a:sym typeface="Arial"/>
              </a:defRPr>
            </a:lvl6pPr>
            <a:lvl7pPr indent="0" lvl="6" marL="0" rtl="0" algn="r">
              <a:spcBef>
                <a:spcPts val="0"/>
              </a:spcBef>
              <a:spcAft>
                <a:spcPts val="0"/>
              </a:spcAft>
              <a:buNone/>
              <a:defRPr sz="1400">
                <a:solidFill>
                  <a:schemeClr val="lt1"/>
                </a:solidFill>
                <a:latin typeface="Arial"/>
                <a:ea typeface="Arial"/>
                <a:cs typeface="Arial"/>
                <a:sym typeface="Arial"/>
              </a:defRPr>
            </a:lvl7pPr>
            <a:lvl8pPr indent="0" lvl="7" marL="0" rtl="0" algn="r">
              <a:spcBef>
                <a:spcPts val="0"/>
              </a:spcBef>
              <a:spcAft>
                <a:spcPts val="0"/>
              </a:spcAft>
              <a:buNone/>
              <a:defRPr sz="1400">
                <a:solidFill>
                  <a:schemeClr val="lt1"/>
                </a:solidFill>
                <a:latin typeface="Arial"/>
                <a:ea typeface="Arial"/>
                <a:cs typeface="Arial"/>
                <a:sym typeface="Arial"/>
              </a:defRPr>
            </a:lvl8pPr>
            <a:lvl9pPr indent="0" lvl="8" marL="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62" name="Shape 162"/>
        <p:cNvGrpSpPr/>
        <p:nvPr/>
      </p:nvGrpSpPr>
      <p:grpSpPr>
        <a:xfrm>
          <a:off x="0" y="0"/>
          <a:ext cx="0" cy="0"/>
          <a:chOff x="0" y="0"/>
          <a:chExt cx="0" cy="0"/>
        </a:xfrm>
      </p:grpSpPr>
      <p:sp>
        <p:nvSpPr>
          <p:cNvPr id="163" name="Google Shape;163;p292"/>
          <p:cNvSpPr txBox="1"/>
          <p:nvPr>
            <p:ph type="title"/>
          </p:nvPr>
        </p:nvSpPr>
        <p:spPr>
          <a:xfrm rot="5400000">
            <a:off x="4728338" y="2172438"/>
            <a:ext cx="5851500" cy="20559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64" name="Google Shape;164;p292"/>
          <p:cNvSpPr txBox="1"/>
          <p:nvPr>
            <p:ph idx="1" type="body"/>
          </p:nvPr>
        </p:nvSpPr>
        <p:spPr>
          <a:xfrm rot="5400000">
            <a:off x="538925" y="191238"/>
            <a:ext cx="5851500" cy="60183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SzPts val="1800"/>
              <a:buChar char="•"/>
              <a:defRPr/>
            </a:lvl1pPr>
            <a:lvl2pPr indent="-342900" lvl="1" marL="914400" rtl="0" algn="l">
              <a:spcBef>
                <a:spcPts val="360"/>
              </a:spcBef>
              <a:spcAft>
                <a:spcPts val="0"/>
              </a:spcAft>
              <a:buSzPts val="1800"/>
              <a:buChar char="•"/>
              <a:defRPr/>
            </a:lvl2pPr>
            <a:lvl3pPr indent="-342900" lvl="2" marL="1371600" rtl="0" algn="l">
              <a:spcBef>
                <a:spcPts val="360"/>
              </a:spcBef>
              <a:spcAft>
                <a:spcPts val="0"/>
              </a:spcAft>
              <a:buSzPts val="180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SzPts val="1800"/>
              <a:buChar char="•"/>
              <a:defRPr/>
            </a:lvl6pPr>
            <a:lvl7pPr indent="-342900" lvl="6" marL="3200400" rtl="0" algn="l">
              <a:spcBef>
                <a:spcPts val="360"/>
              </a:spcBef>
              <a:spcAft>
                <a:spcPts val="0"/>
              </a:spcAft>
              <a:buSzPts val="1800"/>
              <a:buChar char="•"/>
              <a:defRPr/>
            </a:lvl7pPr>
            <a:lvl8pPr indent="-342900" lvl="7" marL="3657600" rtl="0" algn="l">
              <a:spcBef>
                <a:spcPts val="360"/>
              </a:spcBef>
              <a:spcAft>
                <a:spcPts val="0"/>
              </a:spcAft>
              <a:buSzPts val="1800"/>
              <a:buChar char="•"/>
              <a:defRPr/>
            </a:lvl8pPr>
            <a:lvl9pPr indent="-342900" lvl="8" marL="4114800" rtl="0" algn="l">
              <a:spcBef>
                <a:spcPts val="360"/>
              </a:spcBef>
              <a:spcAft>
                <a:spcPts val="0"/>
              </a:spcAft>
              <a:buSzPts val="1800"/>
              <a:buChar char="•"/>
              <a:defRPr/>
            </a:lvl9pPr>
          </a:lstStyle>
          <a:p/>
        </p:txBody>
      </p:sp>
      <p:sp>
        <p:nvSpPr>
          <p:cNvPr id="165" name="Google Shape;165;p292"/>
          <p:cNvSpPr txBox="1"/>
          <p:nvPr>
            <p:ph idx="10" type="dt"/>
          </p:nvPr>
        </p:nvSpPr>
        <p:spPr>
          <a:xfrm>
            <a:off x="457200" y="6245225"/>
            <a:ext cx="2133600" cy="4764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66" name="Google Shape;166;p292"/>
          <p:cNvSpPr txBox="1"/>
          <p:nvPr>
            <p:ph idx="11" type="ftr"/>
          </p:nvPr>
        </p:nvSpPr>
        <p:spPr>
          <a:xfrm>
            <a:off x="3124200" y="6245225"/>
            <a:ext cx="2895600" cy="476400"/>
          </a:xfrm>
          <a:prstGeom prst="rect">
            <a:avLst/>
          </a:prstGeom>
          <a:noFill/>
          <a:ln>
            <a:noFill/>
          </a:ln>
        </p:spPr>
        <p:txBody>
          <a:bodyPr anchorCtr="0" anchor="t"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67" name="Google Shape;167;p292"/>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rtl="0" algn="r">
              <a:spcBef>
                <a:spcPts val="0"/>
              </a:spcBef>
              <a:spcAft>
                <a:spcPts val="0"/>
              </a:spcAft>
              <a:buNone/>
              <a:defRPr sz="1400">
                <a:solidFill>
                  <a:schemeClr val="lt1"/>
                </a:solidFill>
                <a:latin typeface="Arial"/>
                <a:ea typeface="Arial"/>
                <a:cs typeface="Arial"/>
                <a:sym typeface="Arial"/>
              </a:defRPr>
            </a:lvl1pPr>
            <a:lvl2pPr indent="0" lvl="1" marL="0" rtl="0" algn="r">
              <a:spcBef>
                <a:spcPts val="0"/>
              </a:spcBef>
              <a:spcAft>
                <a:spcPts val="0"/>
              </a:spcAft>
              <a:buNone/>
              <a:defRPr sz="1400">
                <a:solidFill>
                  <a:schemeClr val="lt1"/>
                </a:solidFill>
                <a:latin typeface="Arial"/>
                <a:ea typeface="Arial"/>
                <a:cs typeface="Arial"/>
                <a:sym typeface="Arial"/>
              </a:defRPr>
            </a:lvl2pPr>
            <a:lvl3pPr indent="0" lvl="2" marL="0" rtl="0" algn="r">
              <a:spcBef>
                <a:spcPts val="0"/>
              </a:spcBef>
              <a:spcAft>
                <a:spcPts val="0"/>
              </a:spcAft>
              <a:buNone/>
              <a:defRPr sz="1400">
                <a:solidFill>
                  <a:schemeClr val="lt1"/>
                </a:solidFill>
                <a:latin typeface="Arial"/>
                <a:ea typeface="Arial"/>
                <a:cs typeface="Arial"/>
                <a:sym typeface="Arial"/>
              </a:defRPr>
            </a:lvl3pPr>
            <a:lvl4pPr indent="0" lvl="3" marL="0" rtl="0" algn="r">
              <a:spcBef>
                <a:spcPts val="0"/>
              </a:spcBef>
              <a:spcAft>
                <a:spcPts val="0"/>
              </a:spcAft>
              <a:buNone/>
              <a:defRPr sz="1400">
                <a:solidFill>
                  <a:schemeClr val="lt1"/>
                </a:solidFill>
                <a:latin typeface="Arial"/>
                <a:ea typeface="Arial"/>
                <a:cs typeface="Arial"/>
                <a:sym typeface="Arial"/>
              </a:defRPr>
            </a:lvl4pPr>
            <a:lvl5pPr indent="0" lvl="4" marL="0" rtl="0" algn="r">
              <a:spcBef>
                <a:spcPts val="0"/>
              </a:spcBef>
              <a:spcAft>
                <a:spcPts val="0"/>
              </a:spcAft>
              <a:buNone/>
              <a:defRPr sz="1400">
                <a:solidFill>
                  <a:schemeClr val="lt1"/>
                </a:solidFill>
                <a:latin typeface="Arial"/>
                <a:ea typeface="Arial"/>
                <a:cs typeface="Arial"/>
                <a:sym typeface="Arial"/>
              </a:defRPr>
            </a:lvl5pPr>
            <a:lvl6pPr indent="0" lvl="5" marL="0" rtl="0" algn="r">
              <a:spcBef>
                <a:spcPts val="0"/>
              </a:spcBef>
              <a:spcAft>
                <a:spcPts val="0"/>
              </a:spcAft>
              <a:buNone/>
              <a:defRPr sz="1400">
                <a:solidFill>
                  <a:schemeClr val="lt1"/>
                </a:solidFill>
                <a:latin typeface="Arial"/>
                <a:ea typeface="Arial"/>
                <a:cs typeface="Arial"/>
                <a:sym typeface="Arial"/>
              </a:defRPr>
            </a:lvl6pPr>
            <a:lvl7pPr indent="0" lvl="6" marL="0" rtl="0" algn="r">
              <a:spcBef>
                <a:spcPts val="0"/>
              </a:spcBef>
              <a:spcAft>
                <a:spcPts val="0"/>
              </a:spcAft>
              <a:buNone/>
              <a:defRPr sz="1400">
                <a:solidFill>
                  <a:schemeClr val="lt1"/>
                </a:solidFill>
                <a:latin typeface="Arial"/>
                <a:ea typeface="Arial"/>
                <a:cs typeface="Arial"/>
                <a:sym typeface="Arial"/>
              </a:defRPr>
            </a:lvl7pPr>
            <a:lvl8pPr indent="0" lvl="7" marL="0" rtl="0" algn="r">
              <a:spcBef>
                <a:spcPts val="0"/>
              </a:spcBef>
              <a:spcAft>
                <a:spcPts val="0"/>
              </a:spcAft>
              <a:buNone/>
              <a:defRPr sz="1400">
                <a:solidFill>
                  <a:schemeClr val="lt1"/>
                </a:solidFill>
                <a:latin typeface="Arial"/>
                <a:ea typeface="Arial"/>
                <a:cs typeface="Arial"/>
                <a:sym typeface="Arial"/>
              </a:defRPr>
            </a:lvl8pPr>
            <a:lvl9pPr indent="0" lvl="8" marL="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274"/>
          <p:cNvSpPr txBox="1"/>
          <p:nvPr>
            <p:ph type="title"/>
          </p:nvPr>
        </p:nvSpPr>
        <p:spPr>
          <a:xfrm>
            <a:off x="2703513" y="274638"/>
            <a:ext cx="6316800" cy="11430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7" name="Google Shape;27;p274"/>
          <p:cNvSpPr txBox="1"/>
          <p:nvPr>
            <p:ph idx="10" type="dt"/>
          </p:nvPr>
        </p:nvSpPr>
        <p:spPr>
          <a:xfrm>
            <a:off x="457200" y="6245225"/>
            <a:ext cx="2133600" cy="4764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8" name="Google Shape;28;p274"/>
          <p:cNvSpPr txBox="1"/>
          <p:nvPr>
            <p:ph idx="11" type="ftr"/>
          </p:nvPr>
        </p:nvSpPr>
        <p:spPr>
          <a:xfrm>
            <a:off x="3124200" y="6245225"/>
            <a:ext cx="2895600" cy="476400"/>
          </a:xfrm>
          <a:prstGeom prst="rect">
            <a:avLst/>
          </a:prstGeom>
          <a:noFill/>
          <a:ln>
            <a:noFill/>
          </a:ln>
        </p:spPr>
        <p:txBody>
          <a:bodyPr anchorCtr="0" anchor="t"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9" name="Google Shape;29;p274"/>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rtl="0" algn="r">
              <a:spcBef>
                <a:spcPts val="0"/>
              </a:spcBef>
              <a:spcAft>
                <a:spcPts val="0"/>
              </a:spcAft>
              <a:buNone/>
              <a:defRPr sz="1400">
                <a:solidFill>
                  <a:schemeClr val="lt1"/>
                </a:solidFill>
                <a:latin typeface="Arial"/>
                <a:ea typeface="Arial"/>
                <a:cs typeface="Arial"/>
                <a:sym typeface="Arial"/>
              </a:defRPr>
            </a:lvl1pPr>
            <a:lvl2pPr indent="0" lvl="1" marL="0" rtl="0" algn="r">
              <a:spcBef>
                <a:spcPts val="0"/>
              </a:spcBef>
              <a:spcAft>
                <a:spcPts val="0"/>
              </a:spcAft>
              <a:buNone/>
              <a:defRPr sz="1400">
                <a:solidFill>
                  <a:schemeClr val="lt1"/>
                </a:solidFill>
                <a:latin typeface="Arial"/>
                <a:ea typeface="Arial"/>
                <a:cs typeface="Arial"/>
                <a:sym typeface="Arial"/>
              </a:defRPr>
            </a:lvl2pPr>
            <a:lvl3pPr indent="0" lvl="2" marL="0" rtl="0" algn="r">
              <a:spcBef>
                <a:spcPts val="0"/>
              </a:spcBef>
              <a:spcAft>
                <a:spcPts val="0"/>
              </a:spcAft>
              <a:buNone/>
              <a:defRPr sz="1400">
                <a:solidFill>
                  <a:schemeClr val="lt1"/>
                </a:solidFill>
                <a:latin typeface="Arial"/>
                <a:ea typeface="Arial"/>
                <a:cs typeface="Arial"/>
                <a:sym typeface="Arial"/>
              </a:defRPr>
            </a:lvl3pPr>
            <a:lvl4pPr indent="0" lvl="3" marL="0" rtl="0" algn="r">
              <a:spcBef>
                <a:spcPts val="0"/>
              </a:spcBef>
              <a:spcAft>
                <a:spcPts val="0"/>
              </a:spcAft>
              <a:buNone/>
              <a:defRPr sz="1400">
                <a:solidFill>
                  <a:schemeClr val="lt1"/>
                </a:solidFill>
                <a:latin typeface="Arial"/>
                <a:ea typeface="Arial"/>
                <a:cs typeface="Arial"/>
                <a:sym typeface="Arial"/>
              </a:defRPr>
            </a:lvl4pPr>
            <a:lvl5pPr indent="0" lvl="4" marL="0" rtl="0" algn="r">
              <a:spcBef>
                <a:spcPts val="0"/>
              </a:spcBef>
              <a:spcAft>
                <a:spcPts val="0"/>
              </a:spcAft>
              <a:buNone/>
              <a:defRPr sz="1400">
                <a:solidFill>
                  <a:schemeClr val="lt1"/>
                </a:solidFill>
                <a:latin typeface="Arial"/>
                <a:ea typeface="Arial"/>
                <a:cs typeface="Arial"/>
                <a:sym typeface="Arial"/>
              </a:defRPr>
            </a:lvl5pPr>
            <a:lvl6pPr indent="0" lvl="5" marL="0" rtl="0" algn="r">
              <a:spcBef>
                <a:spcPts val="0"/>
              </a:spcBef>
              <a:spcAft>
                <a:spcPts val="0"/>
              </a:spcAft>
              <a:buNone/>
              <a:defRPr sz="1400">
                <a:solidFill>
                  <a:schemeClr val="lt1"/>
                </a:solidFill>
                <a:latin typeface="Arial"/>
                <a:ea typeface="Arial"/>
                <a:cs typeface="Arial"/>
                <a:sym typeface="Arial"/>
              </a:defRPr>
            </a:lvl6pPr>
            <a:lvl7pPr indent="0" lvl="6" marL="0" rtl="0" algn="r">
              <a:spcBef>
                <a:spcPts val="0"/>
              </a:spcBef>
              <a:spcAft>
                <a:spcPts val="0"/>
              </a:spcAft>
              <a:buNone/>
              <a:defRPr sz="1400">
                <a:solidFill>
                  <a:schemeClr val="lt1"/>
                </a:solidFill>
                <a:latin typeface="Arial"/>
                <a:ea typeface="Arial"/>
                <a:cs typeface="Arial"/>
                <a:sym typeface="Arial"/>
              </a:defRPr>
            </a:lvl7pPr>
            <a:lvl8pPr indent="0" lvl="7" marL="0" rtl="0" algn="r">
              <a:spcBef>
                <a:spcPts val="0"/>
              </a:spcBef>
              <a:spcAft>
                <a:spcPts val="0"/>
              </a:spcAft>
              <a:buNone/>
              <a:defRPr sz="1400">
                <a:solidFill>
                  <a:schemeClr val="lt1"/>
                </a:solidFill>
                <a:latin typeface="Arial"/>
                <a:ea typeface="Arial"/>
                <a:cs typeface="Arial"/>
                <a:sym typeface="Arial"/>
              </a:defRPr>
            </a:lvl8pPr>
            <a:lvl9pPr indent="0" lvl="8" marL="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30" name="Shape 30"/>
        <p:cNvGrpSpPr/>
        <p:nvPr/>
      </p:nvGrpSpPr>
      <p:grpSpPr>
        <a:xfrm>
          <a:off x="0" y="0"/>
          <a:ext cx="0" cy="0"/>
          <a:chOff x="0" y="0"/>
          <a:chExt cx="0" cy="0"/>
        </a:xfrm>
      </p:grpSpPr>
      <p:sp>
        <p:nvSpPr>
          <p:cNvPr id="31" name="Google Shape;31;p277"/>
          <p:cNvSpPr txBox="1"/>
          <p:nvPr>
            <p:ph type="ctrTitle"/>
          </p:nvPr>
        </p:nvSpPr>
        <p:spPr>
          <a:xfrm>
            <a:off x="2701925" y="2130425"/>
            <a:ext cx="4800600" cy="14700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2" name="Google Shape;32;p277"/>
          <p:cNvSpPr txBox="1"/>
          <p:nvPr>
            <p:ph idx="1" type="subTitle"/>
          </p:nvPr>
        </p:nvSpPr>
        <p:spPr>
          <a:xfrm>
            <a:off x="2701925" y="3886200"/>
            <a:ext cx="4114800" cy="1752600"/>
          </a:xfrm>
          <a:prstGeom prst="rect">
            <a:avLst/>
          </a:prstGeom>
          <a:noFill/>
          <a:ln>
            <a:noFill/>
          </a:ln>
        </p:spPr>
        <p:txBody>
          <a:bodyPr anchorCtr="0" anchor="t" bIns="45700" lIns="91425" spcFirstLastPara="1" rIns="91425" wrap="square" tIns="45700">
            <a:noAutofit/>
          </a:bodyPr>
          <a:lstStyle>
            <a:lvl1pPr lvl="0" rtl="0" algn="l">
              <a:spcBef>
                <a:spcPts val="480"/>
              </a:spcBef>
              <a:spcAft>
                <a:spcPts val="0"/>
              </a:spcAft>
              <a:buClr>
                <a:srgbClr val="FFFFFF"/>
              </a:buClr>
              <a:buSzPts val="2400"/>
              <a:buFont typeface="Arial"/>
              <a:buNone/>
              <a:defRPr/>
            </a:lvl1pPr>
            <a:lvl2pPr lvl="1" rtl="0" algn="l">
              <a:spcBef>
                <a:spcPts val="360"/>
              </a:spcBef>
              <a:spcAft>
                <a:spcPts val="0"/>
              </a:spcAft>
              <a:buSzPts val="1800"/>
              <a:buChar char="•"/>
              <a:defRPr/>
            </a:lvl2pPr>
            <a:lvl3pPr lvl="2" rtl="0" algn="l">
              <a:spcBef>
                <a:spcPts val="360"/>
              </a:spcBef>
              <a:spcAft>
                <a:spcPts val="0"/>
              </a:spcAft>
              <a:buSzPts val="1800"/>
              <a:buChar char="•"/>
              <a:defRPr/>
            </a:lvl3pPr>
            <a:lvl4pPr lvl="3" rtl="0" algn="l">
              <a:spcBef>
                <a:spcPts val="360"/>
              </a:spcBef>
              <a:spcAft>
                <a:spcPts val="0"/>
              </a:spcAft>
              <a:buSzPts val="1800"/>
              <a:buChar char="•"/>
              <a:defRPr/>
            </a:lvl4pPr>
            <a:lvl5pPr lvl="4" rtl="0" algn="l">
              <a:spcBef>
                <a:spcPts val="360"/>
              </a:spcBef>
              <a:spcAft>
                <a:spcPts val="0"/>
              </a:spcAft>
              <a:buSzPts val="1800"/>
              <a:buChar char="•"/>
              <a:defRPr/>
            </a:lvl5pPr>
            <a:lvl6pPr lvl="5" rtl="0" algn="l">
              <a:spcBef>
                <a:spcPts val="360"/>
              </a:spcBef>
              <a:spcAft>
                <a:spcPts val="0"/>
              </a:spcAft>
              <a:buSzPts val="1800"/>
              <a:buChar char="•"/>
              <a:defRPr/>
            </a:lvl6pPr>
            <a:lvl7pPr lvl="6" rtl="0" algn="l">
              <a:spcBef>
                <a:spcPts val="360"/>
              </a:spcBef>
              <a:spcAft>
                <a:spcPts val="0"/>
              </a:spcAft>
              <a:buSzPts val="1800"/>
              <a:buChar char="•"/>
              <a:defRPr/>
            </a:lvl7pPr>
            <a:lvl8pPr lvl="7" rtl="0" algn="l">
              <a:spcBef>
                <a:spcPts val="360"/>
              </a:spcBef>
              <a:spcAft>
                <a:spcPts val="0"/>
              </a:spcAft>
              <a:buSzPts val="1800"/>
              <a:buChar char="•"/>
              <a:defRPr/>
            </a:lvl8pPr>
            <a:lvl9pPr lvl="8" rtl="0" algn="l">
              <a:spcBef>
                <a:spcPts val="360"/>
              </a:spcBef>
              <a:spcAft>
                <a:spcPts val="0"/>
              </a:spcAft>
              <a:buSzPts val="1800"/>
              <a:buChar char="•"/>
              <a:defRPr/>
            </a:lvl9pPr>
          </a:lstStyle>
          <a:p/>
        </p:txBody>
      </p:sp>
      <p:sp>
        <p:nvSpPr>
          <p:cNvPr id="33" name="Google Shape;33;p277"/>
          <p:cNvSpPr txBox="1"/>
          <p:nvPr>
            <p:ph idx="10" type="dt"/>
          </p:nvPr>
        </p:nvSpPr>
        <p:spPr>
          <a:xfrm>
            <a:off x="457200" y="6245225"/>
            <a:ext cx="2133600" cy="4764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4" name="Google Shape;34;p277"/>
          <p:cNvSpPr txBox="1"/>
          <p:nvPr>
            <p:ph idx="11" type="ftr"/>
          </p:nvPr>
        </p:nvSpPr>
        <p:spPr>
          <a:xfrm>
            <a:off x="3124200" y="6245225"/>
            <a:ext cx="2895600" cy="476400"/>
          </a:xfrm>
          <a:prstGeom prst="rect">
            <a:avLst/>
          </a:prstGeom>
          <a:noFill/>
          <a:ln>
            <a:noFill/>
          </a:ln>
        </p:spPr>
        <p:txBody>
          <a:bodyPr anchorCtr="0" anchor="t"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5" name="Google Shape;35;p277"/>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rtl="0" algn="r">
              <a:spcBef>
                <a:spcPts val="0"/>
              </a:spcBef>
              <a:spcAft>
                <a:spcPts val="0"/>
              </a:spcAft>
              <a:buNone/>
              <a:defRPr sz="1400">
                <a:solidFill>
                  <a:schemeClr val="lt1"/>
                </a:solidFill>
                <a:latin typeface="Arial"/>
                <a:ea typeface="Arial"/>
                <a:cs typeface="Arial"/>
                <a:sym typeface="Arial"/>
              </a:defRPr>
            </a:lvl1pPr>
            <a:lvl2pPr indent="0" lvl="1" marL="0" rtl="0" algn="r">
              <a:spcBef>
                <a:spcPts val="0"/>
              </a:spcBef>
              <a:spcAft>
                <a:spcPts val="0"/>
              </a:spcAft>
              <a:buNone/>
              <a:defRPr sz="1400">
                <a:solidFill>
                  <a:schemeClr val="lt1"/>
                </a:solidFill>
                <a:latin typeface="Arial"/>
                <a:ea typeface="Arial"/>
                <a:cs typeface="Arial"/>
                <a:sym typeface="Arial"/>
              </a:defRPr>
            </a:lvl2pPr>
            <a:lvl3pPr indent="0" lvl="2" marL="0" rtl="0" algn="r">
              <a:spcBef>
                <a:spcPts val="0"/>
              </a:spcBef>
              <a:spcAft>
                <a:spcPts val="0"/>
              </a:spcAft>
              <a:buNone/>
              <a:defRPr sz="1400">
                <a:solidFill>
                  <a:schemeClr val="lt1"/>
                </a:solidFill>
                <a:latin typeface="Arial"/>
                <a:ea typeface="Arial"/>
                <a:cs typeface="Arial"/>
                <a:sym typeface="Arial"/>
              </a:defRPr>
            </a:lvl3pPr>
            <a:lvl4pPr indent="0" lvl="3" marL="0" rtl="0" algn="r">
              <a:spcBef>
                <a:spcPts val="0"/>
              </a:spcBef>
              <a:spcAft>
                <a:spcPts val="0"/>
              </a:spcAft>
              <a:buNone/>
              <a:defRPr sz="1400">
                <a:solidFill>
                  <a:schemeClr val="lt1"/>
                </a:solidFill>
                <a:latin typeface="Arial"/>
                <a:ea typeface="Arial"/>
                <a:cs typeface="Arial"/>
                <a:sym typeface="Arial"/>
              </a:defRPr>
            </a:lvl4pPr>
            <a:lvl5pPr indent="0" lvl="4" marL="0" rtl="0" algn="r">
              <a:spcBef>
                <a:spcPts val="0"/>
              </a:spcBef>
              <a:spcAft>
                <a:spcPts val="0"/>
              </a:spcAft>
              <a:buNone/>
              <a:defRPr sz="1400">
                <a:solidFill>
                  <a:schemeClr val="lt1"/>
                </a:solidFill>
                <a:latin typeface="Arial"/>
                <a:ea typeface="Arial"/>
                <a:cs typeface="Arial"/>
                <a:sym typeface="Arial"/>
              </a:defRPr>
            </a:lvl5pPr>
            <a:lvl6pPr indent="0" lvl="5" marL="0" rtl="0" algn="r">
              <a:spcBef>
                <a:spcPts val="0"/>
              </a:spcBef>
              <a:spcAft>
                <a:spcPts val="0"/>
              </a:spcAft>
              <a:buNone/>
              <a:defRPr sz="1400">
                <a:solidFill>
                  <a:schemeClr val="lt1"/>
                </a:solidFill>
                <a:latin typeface="Arial"/>
                <a:ea typeface="Arial"/>
                <a:cs typeface="Arial"/>
                <a:sym typeface="Arial"/>
              </a:defRPr>
            </a:lvl6pPr>
            <a:lvl7pPr indent="0" lvl="6" marL="0" rtl="0" algn="r">
              <a:spcBef>
                <a:spcPts val="0"/>
              </a:spcBef>
              <a:spcAft>
                <a:spcPts val="0"/>
              </a:spcAft>
              <a:buNone/>
              <a:defRPr sz="1400">
                <a:solidFill>
                  <a:schemeClr val="lt1"/>
                </a:solidFill>
                <a:latin typeface="Arial"/>
                <a:ea typeface="Arial"/>
                <a:cs typeface="Arial"/>
                <a:sym typeface="Arial"/>
              </a:defRPr>
            </a:lvl7pPr>
            <a:lvl8pPr indent="0" lvl="7" marL="0" rtl="0" algn="r">
              <a:spcBef>
                <a:spcPts val="0"/>
              </a:spcBef>
              <a:spcAft>
                <a:spcPts val="0"/>
              </a:spcAft>
              <a:buNone/>
              <a:defRPr sz="1400">
                <a:solidFill>
                  <a:schemeClr val="lt1"/>
                </a:solidFill>
                <a:latin typeface="Arial"/>
                <a:ea typeface="Arial"/>
                <a:cs typeface="Arial"/>
                <a:sym typeface="Arial"/>
              </a:defRPr>
            </a:lvl8pPr>
            <a:lvl9pPr indent="0" lvl="8" marL="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6" name="Shape 36"/>
        <p:cNvGrpSpPr/>
        <p:nvPr/>
      </p:nvGrpSpPr>
      <p:grpSpPr>
        <a:xfrm>
          <a:off x="0" y="0"/>
          <a:ext cx="0" cy="0"/>
          <a:chOff x="0" y="0"/>
          <a:chExt cx="0" cy="0"/>
        </a:xfrm>
      </p:grpSpPr>
      <p:sp>
        <p:nvSpPr>
          <p:cNvPr id="37" name="Google Shape;37;p278"/>
          <p:cNvSpPr txBox="1"/>
          <p:nvPr>
            <p:ph type="title"/>
          </p:nvPr>
        </p:nvSpPr>
        <p:spPr>
          <a:xfrm>
            <a:off x="2703513" y="274638"/>
            <a:ext cx="6316800" cy="11430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8" name="Google Shape;38;p278"/>
          <p:cNvSpPr txBox="1"/>
          <p:nvPr>
            <p:ph idx="1" type="body"/>
          </p:nvPr>
        </p:nvSpPr>
        <p:spPr>
          <a:xfrm>
            <a:off x="2693988" y="1600200"/>
            <a:ext cx="3086100" cy="4526100"/>
          </a:xfrm>
          <a:prstGeom prst="rect">
            <a:avLst/>
          </a:prstGeom>
          <a:noFill/>
          <a:ln>
            <a:noFill/>
          </a:ln>
        </p:spPr>
        <p:txBody>
          <a:bodyPr anchorCtr="0" anchor="t" bIns="45700" lIns="91425" spcFirstLastPara="1" rIns="91425" wrap="square" tIns="45700">
            <a:noAutofit/>
          </a:bodyPr>
          <a:lstStyle>
            <a:lvl1pPr indent="-406400" lvl="0" marL="457200" rtl="0" algn="l">
              <a:spcBef>
                <a:spcPts val="560"/>
              </a:spcBef>
              <a:spcAft>
                <a:spcPts val="0"/>
              </a:spcAft>
              <a:buSzPts val="2800"/>
              <a:buFont typeface="Arial"/>
              <a:buChar char="•"/>
              <a:defRPr sz="2800"/>
            </a:lvl1pPr>
            <a:lvl2pPr indent="-381000" lvl="1" marL="914400" rtl="0" algn="l">
              <a:spcBef>
                <a:spcPts val="480"/>
              </a:spcBef>
              <a:spcAft>
                <a:spcPts val="0"/>
              </a:spcAft>
              <a:buSzPts val="2400"/>
              <a:buFont typeface="Arial"/>
              <a:buChar char="•"/>
              <a:defRPr sz="2400"/>
            </a:lvl2pPr>
            <a:lvl3pPr indent="-355600" lvl="2" marL="1371600" rtl="0" algn="l">
              <a:spcBef>
                <a:spcPts val="400"/>
              </a:spcBef>
              <a:spcAft>
                <a:spcPts val="0"/>
              </a:spcAft>
              <a:buSzPts val="2000"/>
              <a:buFont typeface="Arial"/>
              <a:buChar char="•"/>
              <a:defRPr sz="2000"/>
            </a:lvl3pPr>
            <a:lvl4pPr indent="-342900" lvl="3" marL="1828800" rtl="0" algn="l">
              <a:spcBef>
                <a:spcPts val="360"/>
              </a:spcBef>
              <a:spcAft>
                <a:spcPts val="0"/>
              </a:spcAft>
              <a:buSzPts val="1800"/>
              <a:buFont typeface="Arial"/>
              <a:buChar char="•"/>
              <a:defRPr sz="1800"/>
            </a:lvl4pPr>
            <a:lvl5pPr indent="-342900" lvl="4" marL="2286000" rtl="0" algn="l">
              <a:spcBef>
                <a:spcPts val="360"/>
              </a:spcBef>
              <a:spcAft>
                <a:spcPts val="0"/>
              </a:spcAft>
              <a:buSzPts val="1800"/>
              <a:buFont typeface="Arial"/>
              <a:buChar char="•"/>
              <a:defRPr sz="1800"/>
            </a:lvl5pPr>
            <a:lvl6pPr indent="-342900" lvl="5" marL="2743200" rtl="0" algn="l">
              <a:spcBef>
                <a:spcPts val="360"/>
              </a:spcBef>
              <a:spcAft>
                <a:spcPts val="0"/>
              </a:spcAft>
              <a:buSzPts val="1800"/>
              <a:buFont typeface="Arial"/>
              <a:buChar char="•"/>
              <a:defRPr sz="1800"/>
            </a:lvl6pPr>
            <a:lvl7pPr indent="-342900" lvl="6" marL="3200400" rtl="0" algn="l">
              <a:spcBef>
                <a:spcPts val="360"/>
              </a:spcBef>
              <a:spcAft>
                <a:spcPts val="0"/>
              </a:spcAft>
              <a:buSzPts val="1800"/>
              <a:buFont typeface="Arial"/>
              <a:buChar char="•"/>
              <a:defRPr sz="1800"/>
            </a:lvl7pPr>
            <a:lvl8pPr indent="-342900" lvl="7" marL="3657600" rtl="0" algn="l">
              <a:spcBef>
                <a:spcPts val="360"/>
              </a:spcBef>
              <a:spcAft>
                <a:spcPts val="0"/>
              </a:spcAft>
              <a:buSzPts val="1800"/>
              <a:buFont typeface="Arial"/>
              <a:buChar char="•"/>
              <a:defRPr sz="1800"/>
            </a:lvl8pPr>
            <a:lvl9pPr indent="-342900" lvl="8" marL="4114800" rtl="0" algn="l">
              <a:spcBef>
                <a:spcPts val="360"/>
              </a:spcBef>
              <a:spcAft>
                <a:spcPts val="0"/>
              </a:spcAft>
              <a:buSzPts val="1800"/>
              <a:buFont typeface="Arial"/>
              <a:buChar char="•"/>
              <a:defRPr sz="1800"/>
            </a:lvl9pPr>
          </a:lstStyle>
          <a:p/>
        </p:txBody>
      </p:sp>
      <p:sp>
        <p:nvSpPr>
          <p:cNvPr id="39" name="Google Shape;39;p278"/>
          <p:cNvSpPr txBox="1"/>
          <p:nvPr>
            <p:ph idx="2" type="body"/>
          </p:nvPr>
        </p:nvSpPr>
        <p:spPr>
          <a:xfrm>
            <a:off x="5932488" y="1600200"/>
            <a:ext cx="3087600" cy="4526100"/>
          </a:xfrm>
          <a:prstGeom prst="rect">
            <a:avLst/>
          </a:prstGeom>
          <a:noFill/>
          <a:ln>
            <a:noFill/>
          </a:ln>
        </p:spPr>
        <p:txBody>
          <a:bodyPr anchorCtr="0" anchor="t" bIns="45700" lIns="91425" spcFirstLastPara="1" rIns="91425" wrap="square" tIns="45700">
            <a:noAutofit/>
          </a:bodyPr>
          <a:lstStyle>
            <a:lvl1pPr indent="-406400" lvl="0" marL="457200" rtl="0" algn="l">
              <a:spcBef>
                <a:spcPts val="560"/>
              </a:spcBef>
              <a:spcAft>
                <a:spcPts val="0"/>
              </a:spcAft>
              <a:buSzPts val="2800"/>
              <a:buFont typeface="Arial"/>
              <a:buChar char="•"/>
              <a:defRPr sz="2800"/>
            </a:lvl1pPr>
            <a:lvl2pPr indent="-381000" lvl="1" marL="914400" rtl="0" algn="l">
              <a:spcBef>
                <a:spcPts val="480"/>
              </a:spcBef>
              <a:spcAft>
                <a:spcPts val="0"/>
              </a:spcAft>
              <a:buSzPts val="2400"/>
              <a:buFont typeface="Arial"/>
              <a:buChar char="•"/>
              <a:defRPr sz="2400"/>
            </a:lvl2pPr>
            <a:lvl3pPr indent="-355600" lvl="2" marL="1371600" rtl="0" algn="l">
              <a:spcBef>
                <a:spcPts val="400"/>
              </a:spcBef>
              <a:spcAft>
                <a:spcPts val="0"/>
              </a:spcAft>
              <a:buSzPts val="2000"/>
              <a:buFont typeface="Arial"/>
              <a:buChar char="•"/>
              <a:defRPr sz="2000"/>
            </a:lvl3pPr>
            <a:lvl4pPr indent="-342900" lvl="3" marL="1828800" rtl="0" algn="l">
              <a:spcBef>
                <a:spcPts val="360"/>
              </a:spcBef>
              <a:spcAft>
                <a:spcPts val="0"/>
              </a:spcAft>
              <a:buSzPts val="1800"/>
              <a:buFont typeface="Arial"/>
              <a:buChar char="•"/>
              <a:defRPr sz="1800"/>
            </a:lvl4pPr>
            <a:lvl5pPr indent="-342900" lvl="4" marL="2286000" rtl="0" algn="l">
              <a:spcBef>
                <a:spcPts val="360"/>
              </a:spcBef>
              <a:spcAft>
                <a:spcPts val="0"/>
              </a:spcAft>
              <a:buSzPts val="1800"/>
              <a:buFont typeface="Arial"/>
              <a:buChar char="•"/>
              <a:defRPr sz="1800"/>
            </a:lvl5pPr>
            <a:lvl6pPr indent="-342900" lvl="5" marL="2743200" rtl="0" algn="l">
              <a:spcBef>
                <a:spcPts val="360"/>
              </a:spcBef>
              <a:spcAft>
                <a:spcPts val="0"/>
              </a:spcAft>
              <a:buSzPts val="1800"/>
              <a:buFont typeface="Arial"/>
              <a:buChar char="•"/>
              <a:defRPr sz="1800"/>
            </a:lvl6pPr>
            <a:lvl7pPr indent="-342900" lvl="6" marL="3200400" rtl="0" algn="l">
              <a:spcBef>
                <a:spcPts val="360"/>
              </a:spcBef>
              <a:spcAft>
                <a:spcPts val="0"/>
              </a:spcAft>
              <a:buSzPts val="1800"/>
              <a:buFont typeface="Arial"/>
              <a:buChar char="•"/>
              <a:defRPr sz="1800"/>
            </a:lvl7pPr>
            <a:lvl8pPr indent="-342900" lvl="7" marL="3657600" rtl="0" algn="l">
              <a:spcBef>
                <a:spcPts val="360"/>
              </a:spcBef>
              <a:spcAft>
                <a:spcPts val="0"/>
              </a:spcAft>
              <a:buSzPts val="1800"/>
              <a:buFont typeface="Arial"/>
              <a:buChar char="•"/>
              <a:defRPr sz="1800"/>
            </a:lvl8pPr>
            <a:lvl9pPr indent="-342900" lvl="8" marL="4114800" rtl="0" algn="l">
              <a:spcBef>
                <a:spcPts val="360"/>
              </a:spcBef>
              <a:spcAft>
                <a:spcPts val="0"/>
              </a:spcAft>
              <a:buSzPts val="1800"/>
              <a:buFont typeface="Arial"/>
              <a:buChar char="•"/>
              <a:defRPr sz="1800"/>
            </a:lvl9pPr>
          </a:lstStyle>
          <a:p/>
        </p:txBody>
      </p:sp>
      <p:sp>
        <p:nvSpPr>
          <p:cNvPr id="40" name="Google Shape;40;p278"/>
          <p:cNvSpPr txBox="1"/>
          <p:nvPr>
            <p:ph idx="10" type="dt"/>
          </p:nvPr>
        </p:nvSpPr>
        <p:spPr>
          <a:xfrm>
            <a:off x="457200" y="6245225"/>
            <a:ext cx="2133600" cy="4764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1" name="Google Shape;41;p278"/>
          <p:cNvSpPr txBox="1"/>
          <p:nvPr>
            <p:ph idx="11" type="ftr"/>
          </p:nvPr>
        </p:nvSpPr>
        <p:spPr>
          <a:xfrm>
            <a:off x="3124200" y="6245225"/>
            <a:ext cx="2895600" cy="476400"/>
          </a:xfrm>
          <a:prstGeom prst="rect">
            <a:avLst/>
          </a:prstGeom>
          <a:noFill/>
          <a:ln>
            <a:noFill/>
          </a:ln>
        </p:spPr>
        <p:txBody>
          <a:bodyPr anchorCtr="0" anchor="t"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2" name="Google Shape;42;p278"/>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rtl="0" algn="r">
              <a:spcBef>
                <a:spcPts val="0"/>
              </a:spcBef>
              <a:spcAft>
                <a:spcPts val="0"/>
              </a:spcAft>
              <a:buNone/>
              <a:defRPr sz="1400">
                <a:solidFill>
                  <a:schemeClr val="lt1"/>
                </a:solidFill>
                <a:latin typeface="Arial"/>
                <a:ea typeface="Arial"/>
                <a:cs typeface="Arial"/>
                <a:sym typeface="Arial"/>
              </a:defRPr>
            </a:lvl1pPr>
            <a:lvl2pPr indent="0" lvl="1" marL="0" rtl="0" algn="r">
              <a:spcBef>
                <a:spcPts val="0"/>
              </a:spcBef>
              <a:spcAft>
                <a:spcPts val="0"/>
              </a:spcAft>
              <a:buNone/>
              <a:defRPr sz="1400">
                <a:solidFill>
                  <a:schemeClr val="lt1"/>
                </a:solidFill>
                <a:latin typeface="Arial"/>
                <a:ea typeface="Arial"/>
                <a:cs typeface="Arial"/>
                <a:sym typeface="Arial"/>
              </a:defRPr>
            </a:lvl2pPr>
            <a:lvl3pPr indent="0" lvl="2" marL="0" rtl="0" algn="r">
              <a:spcBef>
                <a:spcPts val="0"/>
              </a:spcBef>
              <a:spcAft>
                <a:spcPts val="0"/>
              </a:spcAft>
              <a:buNone/>
              <a:defRPr sz="1400">
                <a:solidFill>
                  <a:schemeClr val="lt1"/>
                </a:solidFill>
                <a:latin typeface="Arial"/>
                <a:ea typeface="Arial"/>
                <a:cs typeface="Arial"/>
                <a:sym typeface="Arial"/>
              </a:defRPr>
            </a:lvl3pPr>
            <a:lvl4pPr indent="0" lvl="3" marL="0" rtl="0" algn="r">
              <a:spcBef>
                <a:spcPts val="0"/>
              </a:spcBef>
              <a:spcAft>
                <a:spcPts val="0"/>
              </a:spcAft>
              <a:buNone/>
              <a:defRPr sz="1400">
                <a:solidFill>
                  <a:schemeClr val="lt1"/>
                </a:solidFill>
                <a:latin typeface="Arial"/>
                <a:ea typeface="Arial"/>
                <a:cs typeface="Arial"/>
                <a:sym typeface="Arial"/>
              </a:defRPr>
            </a:lvl4pPr>
            <a:lvl5pPr indent="0" lvl="4" marL="0" rtl="0" algn="r">
              <a:spcBef>
                <a:spcPts val="0"/>
              </a:spcBef>
              <a:spcAft>
                <a:spcPts val="0"/>
              </a:spcAft>
              <a:buNone/>
              <a:defRPr sz="1400">
                <a:solidFill>
                  <a:schemeClr val="lt1"/>
                </a:solidFill>
                <a:latin typeface="Arial"/>
                <a:ea typeface="Arial"/>
                <a:cs typeface="Arial"/>
                <a:sym typeface="Arial"/>
              </a:defRPr>
            </a:lvl5pPr>
            <a:lvl6pPr indent="0" lvl="5" marL="0" rtl="0" algn="r">
              <a:spcBef>
                <a:spcPts val="0"/>
              </a:spcBef>
              <a:spcAft>
                <a:spcPts val="0"/>
              </a:spcAft>
              <a:buNone/>
              <a:defRPr sz="1400">
                <a:solidFill>
                  <a:schemeClr val="lt1"/>
                </a:solidFill>
                <a:latin typeface="Arial"/>
                <a:ea typeface="Arial"/>
                <a:cs typeface="Arial"/>
                <a:sym typeface="Arial"/>
              </a:defRPr>
            </a:lvl6pPr>
            <a:lvl7pPr indent="0" lvl="6" marL="0" rtl="0" algn="r">
              <a:spcBef>
                <a:spcPts val="0"/>
              </a:spcBef>
              <a:spcAft>
                <a:spcPts val="0"/>
              </a:spcAft>
              <a:buNone/>
              <a:defRPr sz="1400">
                <a:solidFill>
                  <a:schemeClr val="lt1"/>
                </a:solidFill>
                <a:latin typeface="Arial"/>
                <a:ea typeface="Arial"/>
                <a:cs typeface="Arial"/>
                <a:sym typeface="Arial"/>
              </a:defRPr>
            </a:lvl7pPr>
            <a:lvl8pPr indent="0" lvl="7" marL="0" rtl="0" algn="r">
              <a:spcBef>
                <a:spcPts val="0"/>
              </a:spcBef>
              <a:spcAft>
                <a:spcPts val="0"/>
              </a:spcAft>
              <a:buNone/>
              <a:defRPr sz="1400">
                <a:solidFill>
                  <a:schemeClr val="lt1"/>
                </a:solidFill>
                <a:latin typeface="Arial"/>
                <a:ea typeface="Arial"/>
                <a:cs typeface="Arial"/>
                <a:sym typeface="Arial"/>
              </a:defRPr>
            </a:lvl8pPr>
            <a:lvl9pPr indent="0" lvl="8" marL="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and Clip Art" type="txAndClipArt">
  <p:cSld name="TEXT_AND_CLIPART">
    <p:spTree>
      <p:nvGrpSpPr>
        <p:cNvPr id="43" name="Shape 43"/>
        <p:cNvGrpSpPr/>
        <p:nvPr/>
      </p:nvGrpSpPr>
      <p:grpSpPr>
        <a:xfrm>
          <a:off x="0" y="0"/>
          <a:ext cx="0" cy="0"/>
          <a:chOff x="0" y="0"/>
          <a:chExt cx="0" cy="0"/>
        </a:xfrm>
      </p:grpSpPr>
      <p:sp>
        <p:nvSpPr>
          <p:cNvPr id="44" name="Google Shape;44;p279"/>
          <p:cNvSpPr txBox="1"/>
          <p:nvPr>
            <p:ph type="title"/>
          </p:nvPr>
        </p:nvSpPr>
        <p:spPr>
          <a:xfrm>
            <a:off x="457200" y="277813"/>
            <a:ext cx="8229600" cy="11397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5" name="Google Shape;45;p279"/>
          <p:cNvSpPr txBox="1"/>
          <p:nvPr>
            <p:ph idx="1" type="body"/>
          </p:nvPr>
        </p:nvSpPr>
        <p:spPr>
          <a:xfrm>
            <a:off x="457200" y="1600200"/>
            <a:ext cx="4038600" cy="45306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SzPts val="1800"/>
              <a:buChar char="•"/>
              <a:defRPr/>
            </a:lvl1pPr>
            <a:lvl2pPr indent="-342900" lvl="1" marL="914400" rtl="0" algn="l">
              <a:spcBef>
                <a:spcPts val="360"/>
              </a:spcBef>
              <a:spcAft>
                <a:spcPts val="0"/>
              </a:spcAft>
              <a:buSzPts val="1800"/>
              <a:buChar char="•"/>
              <a:defRPr/>
            </a:lvl2pPr>
            <a:lvl3pPr indent="-342900" lvl="2" marL="1371600" rtl="0" algn="l">
              <a:spcBef>
                <a:spcPts val="360"/>
              </a:spcBef>
              <a:spcAft>
                <a:spcPts val="0"/>
              </a:spcAft>
              <a:buSzPts val="180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SzPts val="1800"/>
              <a:buChar char="•"/>
              <a:defRPr/>
            </a:lvl6pPr>
            <a:lvl7pPr indent="-342900" lvl="6" marL="3200400" rtl="0" algn="l">
              <a:spcBef>
                <a:spcPts val="360"/>
              </a:spcBef>
              <a:spcAft>
                <a:spcPts val="0"/>
              </a:spcAft>
              <a:buSzPts val="1800"/>
              <a:buChar char="•"/>
              <a:defRPr/>
            </a:lvl7pPr>
            <a:lvl8pPr indent="-342900" lvl="7" marL="3657600" rtl="0" algn="l">
              <a:spcBef>
                <a:spcPts val="360"/>
              </a:spcBef>
              <a:spcAft>
                <a:spcPts val="0"/>
              </a:spcAft>
              <a:buSzPts val="1800"/>
              <a:buChar char="•"/>
              <a:defRPr/>
            </a:lvl8pPr>
            <a:lvl9pPr indent="-342900" lvl="8" marL="4114800" rtl="0" algn="l">
              <a:spcBef>
                <a:spcPts val="360"/>
              </a:spcBef>
              <a:spcAft>
                <a:spcPts val="0"/>
              </a:spcAft>
              <a:buSzPts val="1800"/>
              <a:buChar char="•"/>
              <a:defRPr/>
            </a:lvl9pPr>
          </a:lstStyle>
          <a:p/>
        </p:txBody>
      </p:sp>
      <p:sp>
        <p:nvSpPr>
          <p:cNvPr id="46" name="Google Shape;46;p279"/>
          <p:cNvSpPr/>
          <p:nvPr>
            <p:ph idx="2" type="clipArt"/>
          </p:nvPr>
        </p:nvSpPr>
        <p:spPr>
          <a:xfrm>
            <a:off x="4648200" y="1600200"/>
            <a:ext cx="4038600" cy="4530600"/>
          </a:xfrm>
          <a:prstGeom prst="rect">
            <a:avLst/>
          </a:prstGeom>
          <a:noFill/>
          <a:ln>
            <a:noFill/>
          </a:ln>
        </p:spPr>
      </p:sp>
      <p:sp>
        <p:nvSpPr>
          <p:cNvPr id="47" name="Google Shape;47;p279"/>
          <p:cNvSpPr txBox="1"/>
          <p:nvPr>
            <p:ph idx="10" type="dt"/>
          </p:nvPr>
        </p:nvSpPr>
        <p:spPr>
          <a:xfrm>
            <a:off x="457200" y="6245225"/>
            <a:ext cx="2133600" cy="4764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8" name="Google Shape;48;p279"/>
          <p:cNvSpPr txBox="1"/>
          <p:nvPr>
            <p:ph idx="11" type="ftr"/>
          </p:nvPr>
        </p:nvSpPr>
        <p:spPr>
          <a:xfrm>
            <a:off x="3124200" y="6245225"/>
            <a:ext cx="2895600" cy="476400"/>
          </a:xfrm>
          <a:prstGeom prst="rect">
            <a:avLst/>
          </a:prstGeom>
          <a:noFill/>
          <a:ln>
            <a:noFill/>
          </a:ln>
        </p:spPr>
        <p:txBody>
          <a:bodyPr anchorCtr="0" anchor="t"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9" name="Google Shape;49;p279"/>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sz="1400">
                <a:solidFill>
                  <a:schemeClr val="lt1"/>
                </a:solidFill>
                <a:latin typeface="Arial"/>
                <a:ea typeface="Arial"/>
                <a:cs typeface="Arial"/>
                <a:sym typeface="Arial"/>
              </a:defRPr>
            </a:lvl1pPr>
            <a:lvl2pPr indent="0" lvl="1" marL="0" marR="0" rtl="0" algn="r">
              <a:spcBef>
                <a:spcPts val="0"/>
              </a:spcBef>
              <a:spcAft>
                <a:spcPts val="0"/>
              </a:spcAft>
              <a:buNone/>
              <a:defRPr sz="1400">
                <a:solidFill>
                  <a:schemeClr val="lt1"/>
                </a:solidFill>
                <a:latin typeface="Arial"/>
                <a:ea typeface="Arial"/>
                <a:cs typeface="Arial"/>
                <a:sym typeface="Arial"/>
              </a:defRPr>
            </a:lvl2pPr>
            <a:lvl3pPr indent="0" lvl="2" marL="0" marR="0" rtl="0" algn="r">
              <a:spcBef>
                <a:spcPts val="0"/>
              </a:spcBef>
              <a:spcAft>
                <a:spcPts val="0"/>
              </a:spcAft>
              <a:buNone/>
              <a:defRPr sz="1400">
                <a:solidFill>
                  <a:schemeClr val="lt1"/>
                </a:solidFill>
                <a:latin typeface="Arial"/>
                <a:ea typeface="Arial"/>
                <a:cs typeface="Arial"/>
                <a:sym typeface="Arial"/>
              </a:defRPr>
            </a:lvl3pPr>
            <a:lvl4pPr indent="0" lvl="3" marL="0" marR="0" rtl="0" algn="r">
              <a:spcBef>
                <a:spcPts val="0"/>
              </a:spcBef>
              <a:spcAft>
                <a:spcPts val="0"/>
              </a:spcAft>
              <a:buNone/>
              <a:defRPr sz="1400">
                <a:solidFill>
                  <a:schemeClr val="lt1"/>
                </a:solidFill>
                <a:latin typeface="Arial"/>
                <a:ea typeface="Arial"/>
                <a:cs typeface="Arial"/>
                <a:sym typeface="Arial"/>
              </a:defRPr>
            </a:lvl4pPr>
            <a:lvl5pPr indent="0" lvl="4" marL="0" marR="0" rtl="0" algn="r">
              <a:spcBef>
                <a:spcPts val="0"/>
              </a:spcBef>
              <a:spcAft>
                <a:spcPts val="0"/>
              </a:spcAft>
              <a:buNone/>
              <a:defRPr sz="1400">
                <a:solidFill>
                  <a:schemeClr val="lt1"/>
                </a:solidFill>
                <a:latin typeface="Arial"/>
                <a:ea typeface="Arial"/>
                <a:cs typeface="Arial"/>
                <a:sym typeface="Arial"/>
              </a:defRPr>
            </a:lvl5pPr>
            <a:lvl6pPr indent="0" lvl="5" marL="0" marR="0" rtl="0" algn="r">
              <a:spcBef>
                <a:spcPts val="0"/>
              </a:spcBef>
              <a:spcAft>
                <a:spcPts val="0"/>
              </a:spcAft>
              <a:buNone/>
              <a:defRPr sz="1400">
                <a:solidFill>
                  <a:schemeClr val="lt1"/>
                </a:solidFill>
                <a:latin typeface="Arial"/>
                <a:ea typeface="Arial"/>
                <a:cs typeface="Arial"/>
                <a:sym typeface="Arial"/>
              </a:defRPr>
            </a:lvl6pPr>
            <a:lvl7pPr indent="0" lvl="6" marL="0" marR="0" rtl="0" algn="r">
              <a:spcBef>
                <a:spcPts val="0"/>
              </a:spcBef>
              <a:spcAft>
                <a:spcPts val="0"/>
              </a:spcAft>
              <a:buNone/>
              <a:defRPr sz="1400">
                <a:solidFill>
                  <a:schemeClr val="lt1"/>
                </a:solidFill>
                <a:latin typeface="Arial"/>
                <a:ea typeface="Arial"/>
                <a:cs typeface="Arial"/>
                <a:sym typeface="Arial"/>
              </a:defRPr>
            </a:lvl7pPr>
            <a:lvl8pPr indent="0" lvl="7" marL="0" marR="0" rtl="0" algn="r">
              <a:spcBef>
                <a:spcPts val="0"/>
              </a:spcBef>
              <a:spcAft>
                <a:spcPts val="0"/>
              </a:spcAft>
              <a:buNone/>
              <a:defRPr sz="1400">
                <a:solidFill>
                  <a:schemeClr val="lt1"/>
                </a:solidFill>
                <a:latin typeface="Arial"/>
                <a:ea typeface="Arial"/>
                <a:cs typeface="Arial"/>
                <a:sym typeface="Arial"/>
              </a:defRPr>
            </a:lvl8pPr>
            <a:lvl9pPr indent="0" lvl="8" marL="0" marR="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0" name="Shape 50"/>
        <p:cNvGrpSpPr/>
        <p:nvPr/>
      </p:nvGrpSpPr>
      <p:grpSpPr>
        <a:xfrm>
          <a:off x="0" y="0"/>
          <a:ext cx="0" cy="0"/>
          <a:chOff x="0" y="0"/>
          <a:chExt cx="0" cy="0"/>
        </a:xfrm>
      </p:grpSpPr>
      <p:sp>
        <p:nvSpPr>
          <p:cNvPr id="51" name="Google Shape;51;p280"/>
          <p:cNvSpPr txBox="1"/>
          <p:nvPr>
            <p:ph type="title"/>
          </p:nvPr>
        </p:nvSpPr>
        <p:spPr>
          <a:xfrm>
            <a:off x="722313" y="4406900"/>
            <a:ext cx="7772400" cy="13620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SzPts val="1400"/>
              <a:buNone/>
              <a:defRPr b="1" sz="4000" cap="none"/>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2" name="Google Shape;52;p280"/>
          <p:cNvSpPr txBox="1"/>
          <p:nvPr>
            <p:ph idx="1" type="body"/>
          </p:nvPr>
        </p:nvSpPr>
        <p:spPr>
          <a:xfrm>
            <a:off x="722313" y="2906713"/>
            <a:ext cx="7772400" cy="1500300"/>
          </a:xfrm>
          <a:prstGeom prst="rect">
            <a:avLst/>
          </a:prstGeom>
          <a:noFill/>
          <a:ln>
            <a:noFill/>
          </a:ln>
        </p:spPr>
        <p:txBody>
          <a:bodyPr anchorCtr="0" anchor="b" bIns="45700" lIns="91425" spcFirstLastPara="1" rIns="91425" wrap="square" tIns="45700">
            <a:noAutofit/>
          </a:bodyPr>
          <a:lstStyle>
            <a:lvl1pPr indent="-228600" lvl="0" marL="457200" rtl="0" algn="l">
              <a:spcBef>
                <a:spcPts val="400"/>
              </a:spcBef>
              <a:spcAft>
                <a:spcPts val="0"/>
              </a:spcAft>
              <a:buSzPts val="2000"/>
              <a:buFont typeface="Arial"/>
              <a:buNone/>
              <a:defRPr sz="2000"/>
            </a:lvl1pPr>
            <a:lvl2pPr indent="-228600" lvl="1" marL="914400" rtl="0" algn="l">
              <a:spcBef>
                <a:spcPts val="360"/>
              </a:spcBef>
              <a:spcAft>
                <a:spcPts val="0"/>
              </a:spcAft>
              <a:buSzPts val="1800"/>
              <a:buFont typeface="Arial"/>
              <a:buNone/>
              <a:defRPr sz="1800"/>
            </a:lvl2pPr>
            <a:lvl3pPr indent="-228600" lvl="2" marL="1371600" rtl="0" algn="l">
              <a:spcBef>
                <a:spcPts val="320"/>
              </a:spcBef>
              <a:spcAft>
                <a:spcPts val="0"/>
              </a:spcAft>
              <a:buSzPts val="1600"/>
              <a:buFont typeface="Arial"/>
              <a:buNone/>
              <a:defRPr sz="1600"/>
            </a:lvl3pPr>
            <a:lvl4pPr indent="-228600" lvl="3" marL="1828800" rtl="0" algn="l">
              <a:spcBef>
                <a:spcPts val="280"/>
              </a:spcBef>
              <a:spcAft>
                <a:spcPts val="0"/>
              </a:spcAft>
              <a:buSzPts val="1400"/>
              <a:buFont typeface="Arial"/>
              <a:buNone/>
              <a:defRPr sz="1400"/>
            </a:lvl4pPr>
            <a:lvl5pPr indent="-228600" lvl="4" marL="2286000" rtl="0" algn="l">
              <a:spcBef>
                <a:spcPts val="280"/>
              </a:spcBef>
              <a:spcAft>
                <a:spcPts val="0"/>
              </a:spcAft>
              <a:buSzPts val="1400"/>
              <a:buFont typeface="Arial"/>
              <a:buNone/>
              <a:defRPr sz="1400"/>
            </a:lvl5pPr>
            <a:lvl6pPr indent="-228600" lvl="5" marL="2743200" rtl="0" algn="l">
              <a:spcBef>
                <a:spcPts val="280"/>
              </a:spcBef>
              <a:spcAft>
                <a:spcPts val="0"/>
              </a:spcAft>
              <a:buSzPts val="1400"/>
              <a:buFont typeface="Arial"/>
              <a:buNone/>
              <a:defRPr sz="1400"/>
            </a:lvl6pPr>
            <a:lvl7pPr indent="-228600" lvl="6" marL="3200400" rtl="0" algn="l">
              <a:spcBef>
                <a:spcPts val="280"/>
              </a:spcBef>
              <a:spcAft>
                <a:spcPts val="0"/>
              </a:spcAft>
              <a:buSzPts val="1400"/>
              <a:buFont typeface="Arial"/>
              <a:buNone/>
              <a:defRPr sz="1400"/>
            </a:lvl7pPr>
            <a:lvl8pPr indent="-228600" lvl="7" marL="3657600" rtl="0" algn="l">
              <a:spcBef>
                <a:spcPts val="280"/>
              </a:spcBef>
              <a:spcAft>
                <a:spcPts val="0"/>
              </a:spcAft>
              <a:buSzPts val="1400"/>
              <a:buFont typeface="Arial"/>
              <a:buNone/>
              <a:defRPr sz="1400"/>
            </a:lvl8pPr>
            <a:lvl9pPr indent="-228600" lvl="8" marL="4114800" rtl="0" algn="l">
              <a:spcBef>
                <a:spcPts val="280"/>
              </a:spcBef>
              <a:spcAft>
                <a:spcPts val="0"/>
              </a:spcAft>
              <a:buSzPts val="1400"/>
              <a:buFont typeface="Arial"/>
              <a:buNone/>
              <a:defRPr sz="1400"/>
            </a:lvl9pPr>
          </a:lstStyle>
          <a:p/>
        </p:txBody>
      </p:sp>
      <p:sp>
        <p:nvSpPr>
          <p:cNvPr id="53" name="Google Shape;53;p280"/>
          <p:cNvSpPr txBox="1"/>
          <p:nvPr>
            <p:ph idx="10" type="dt"/>
          </p:nvPr>
        </p:nvSpPr>
        <p:spPr>
          <a:xfrm>
            <a:off x="457200" y="6245225"/>
            <a:ext cx="2133600" cy="4764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4" name="Google Shape;54;p280"/>
          <p:cNvSpPr txBox="1"/>
          <p:nvPr>
            <p:ph idx="11" type="ftr"/>
          </p:nvPr>
        </p:nvSpPr>
        <p:spPr>
          <a:xfrm>
            <a:off x="3124200" y="6245225"/>
            <a:ext cx="2895600" cy="476400"/>
          </a:xfrm>
          <a:prstGeom prst="rect">
            <a:avLst/>
          </a:prstGeom>
          <a:noFill/>
          <a:ln>
            <a:noFill/>
          </a:ln>
        </p:spPr>
        <p:txBody>
          <a:bodyPr anchorCtr="0" anchor="t"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5" name="Google Shape;55;p280"/>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rtl="0" algn="r">
              <a:spcBef>
                <a:spcPts val="0"/>
              </a:spcBef>
              <a:spcAft>
                <a:spcPts val="0"/>
              </a:spcAft>
              <a:buNone/>
              <a:defRPr sz="1400">
                <a:solidFill>
                  <a:schemeClr val="lt1"/>
                </a:solidFill>
                <a:latin typeface="Arial"/>
                <a:ea typeface="Arial"/>
                <a:cs typeface="Arial"/>
                <a:sym typeface="Arial"/>
              </a:defRPr>
            </a:lvl1pPr>
            <a:lvl2pPr indent="0" lvl="1" marL="0" rtl="0" algn="r">
              <a:spcBef>
                <a:spcPts val="0"/>
              </a:spcBef>
              <a:spcAft>
                <a:spcPts val="0"/>
              </a:spcAft>
              <a:buNone/>
              <a:defRPr sz="1400">
                <a:solidFill>
                  <a:schemeClr val="lt1"/>
                </a:solidFill>
                <a:latin typeface="Arial"/>
                <a:ea typeface="Arial"/>
                <a:cs typeface="Arial"/>
                <a:sym typeface="Arial"/>
              </a:defRPr>
            </a:lvl2pPr>
            <a:lvl3pPr indent="0" lvl="2" marL="0" rtl="0" algn="r">
              <a:spcBef>
                <a:spcPts val="0"/>
              </a:spcBef>
              <a:spcAft>
                <a:spcPts val="0"/>
              </a:spcAft>
              <a:buNone/>
              <a:defRPr sz="1400">
                <a:solidFill>
                  <a:schemeClr val="lt1"/>
                </a:solidFill>
                <a:latin typeface="Arial"/>
                <a:ea typeface="Arial"/>
                <a:cs typeface="Arial"/>
                <a:sym typeface="Arial"/>
              </a:defRPr>
            </a:lvl3pPr>
            <a:lvl4pPr indent="0" lvl="3" marL="0" rtl="0" algn="r">
              <a:spcBef>
                <a:spcPts val="0"/>
              </a:spcBef>
              <a:spcAft>
                <a:spcPts val="0"/>
              </a:spcAft>
              <a:buNone/>
              <a:defRPr sz="1400">
                <a:solidFill>
                  <a:schemeClr val="lt1"/>
                </a:solidFill>
                <a:latin typeface="Arial"/>
                <a:ea typeface="Arial"/>
                <a:cs typeface="Arial"/>
                <a:sym typeface="Arial"/>
              </a:defRPr>
            </a:lvl4pPr>
            <a:lvl5pPr indent="0" lvl="4" marL="0" rtl="0" algn="r">
              <a:spcBef>
                <a:spcPts val="0"/>
              </a:spcBef>
              <a:spcAft>
                <a:spcPts val="0"/>
              </a:spcAft>
              <a:buNone/>
              <a:defRPr sz="1400">
                <a:solidFill>
                  <a:schemeClr val="lt1"/>
                </a:solidFill>
                <a:latin typeface="Arial"/>
                <a:ea typeface="Arial"/>
                <a:cs typeface="Arial"/>
                <a:sym typeface="Arial"/>
              </a:defRPr>
            </a:lvl5pPr>
            <a:lvl6pPr indent="0" lvl="5" marL="0" rtl="0" algn="r">
              <a:spcBef>
                <a:spcPts val="0"/>
              </a:spcBef>
              <a:spcAft>
                <a:spcPts val="0"/>
              </a:spcAft>
              <a:buNone/>
              <a:defRPr sz="1400">
                <a:solidFill>
                  <a:schemeClr val="lt1"/>
                </a:solidFill>
                <a:latin typeface="Arial"/>
                <a:ea typeface="Arial"/>
                <a:cs typeface="Arial"/>
                <a:sym typeface="Arial"/>
              </a:defRPr>
            </a:lvl6pPr>
            <a:lvl7pPr indent="0" lvl="6" marL="0" rtl="0" algn="r">
              <a:spcBef>
                <a:spcPts val="0"/>
              </a:spcBef>
              <a:spcAft>
                <a:spcPts val="0"/>
              </a:spcAft>
              <a:buNone/>
              <a:defRPr sz="1400">
                <a:solidFill>
                  <a:schemeClr val="lt1"/>
                </a:solidFill>
                <a:latin typeface="Arial"/>
                <a:ea typeface="Arial"/>
                <a:cs typeface="Arial"/>
                <a:sym typeface="Arial"/>
              </a:defRPr>
            </a:lvl7pPr>
            <a:lvl8pPr indent="0" lvl="7" marL="0" rtl="0" algn="r">
              <a:spcBef>
                <a:spcPts val="0"/>
              </a:spcBef>
              <a:spcAft>
                <a:spcPts val="0"/>
              </a:spcAft>
              <a:buNone/>
              <a:defRPr sz="1400">
                <a:solidFill>
                  <a:schemeClr val="lt1"/>
                </a:solidFill>
                <a:latin typeface="Arial"/>
                <a:ea typeface="Arial"/>
                <a:cs typeface="Arial"/>
                <a:sym typeface="Arial"/>
              </a:defRPr>
            </a:lvl8pPr>
            <a:lvl9pPr indent="0" lvl="8" marL="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6" name="Shape 56"/>
        <p:cNvGrpSpPr/>
        <p:nvPr/>
      </p:nvGrpSpPr>
      <p:grpSpPr>
        <a:xfrm>
          <a:off x="0" y="0"/>
          <a:ext cx="0" cy="0"/>
          <a:chOff x="0" y="0"/>
          <a:chExt cx="0" cy="0"/>
        </a:xfrm>
      </p:grpSpPr>
      <p:sp>
        <p:nvSpPr>
          <p:cNvPr id="57" name="Google Shape;57;p281"/>
          <p:cNvSpPr txBox="1"/>
          <p:nvPr>
            <p:ph type="title"/>
          </p:nvPr>
        </p:nvSpPr>
        <p:spPr>
          <a:xfrm>
            <a:off x="457200" y="274638"/>
            <a:ext cx="8229600" cy="11430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8" name="Google Shape;58;p281"/>
          <p:cNvSpPr txBox="1"/>
          <p:nvPr>
            <p:ph idx="1" type="body"/>
          </p:nvPr>
        </p:nvSpPr>
        <p:spPr>
          <a:xfrm>
            <a:off x="457200" y="1535113"/>
            <a:ext cx="4040100" cy="639900"/>
          </a:xfrm>
          <a:prstGeom prst="rect">
            <a:avLst/>
          </a:prstGeom>
          <a:noFill/>
          <a:ln>
            <a:noFill/>
          </a:ln>
        </p:spPr>
        <p:txBody>
          <a:bodyPr anchorCtr="0" anchor="b" bIns="45700" lIns="91425" spcFirstLastPara="1" rIns="91425" wrap="square" tIns="45700">
            <a:noAutofit/>
          </a:bodyPr>
          <a:lstStyle>
            <a:lvl1pPr indent="-228600" lvl="0" marL="457200" rtl="0" algn="l">
              <a:spcBef>
                <a:spcPts val="480"/>
              </a:spcBef>
              <a:spcAft>
                <a:spcPts val="0"/>
              </a:spcAft>
              <a:buSzPts val="2400"/>
              <a:buFont typeface="Arial"/>
              <a:buNone/>
              <a:defRPr b="1" sz="2400"/>
            </a:lvl1pPr>
            <a:lvl2pPr indent="-228600" lvl="1" marL="914400" rtl="0" algn="l">
              <a:spcBef>
                <a:spcPts val="400"/>
              </a:spcBef>
              <a:spcAft>
                <a:spcPts val="0"/>
              </a:spcAft>
              <a:buSzPts val="2000"/>
              <a:buFont typeface="Arial"/>
              <a:buNone/>
              <a:defRPr b="1" sz="2000"/>
            </a:lvl2pPr>
            <a:lvl3pPr indent="-228600" lvl="2" marL="1371600" rtl="0" algn="l">
              <a:spcBef>
                <a:spcPts val="360"/>
              </a:spcBef>
              <a:spcAft>
                <a:spcPts val="0"/>
              </a:spcAft>
              <a:buSzPts val="1800"/>
              <a:buFont typeface="Arial"/>
              <a:buNone/>
              <a:defRPr b="1" sz="1800"/>
            </a:lvl3pPr>
            <a:lvl4pPr indent="-228600" lvl="3" marL="1828800" rtl="0" algn="l">
              <a:spcBef>
                <a:spcPts val="320"/>
              </a:spcBef>
              <a:spcAft>
                <a:spcPts val="0"/>
              </a:spcAft>
              <a:buSzPts val="1600"/>
              <a:buFont typeface="Arial"/>
              <a:buNone/>
              <a:defRPr b="1" sz="1600"/>
            </a:lvl4pPr>
            <a:lvl5pPr indent="-228600" lvl="4" marL="2286000" rtl="0" algn="l">
              <a:spcBef>
                <a:spcPts val="320"/>
              </a:spcBef>
              <a:spcAft>
                <a:spcPts val="0"/>
              </a:spcAft>
              <a:buSzPts val="1600"/>
              <a:buFont typeface="Arial"/>
              <a:buNone/>
              <a:defRPr b="1" sz="1600"/>
            </a:lvl5pPr>
            <a:lvl6pPr indent="-228600" lvl="5" marL="2743200" rtl="0" algn="l">
              <a:spcBef>
                <a:spcPts val="320"/>
              </a:spcBef>
              <a:spcAft>
                <a:spcPts val="0"/>
              </a:spcAft>
              <a:buSzPts val="1600"/>
              <a:buFont typeface="Arial"/>
              <a:buNone/>
              <a:defRPr b="1" sz="1600"/>
            </a:lvl6pPr>
            <a:lvl7pPr indent="-228600" lvl="6" marL="3200400" rtl="0" algn="l">
              <a:spcBef>
                <a:spcPts val="320"/>
              </a:spcBef>
              <a:spcAft>
                <a:spcPts val="0"/>
              </a:spcAft>
              <a:buSzPts val="1600"/>
              <a:buFont typeface="Arial"/>
              <a:buNone/>
              <a:defRPr b="1" sz="1600"/>
            </a:lvl7pPr>
            <a:lvl8pPr indent="-228600" lvl="7" marL="3657600" rtl="0" algn="l">
              <a:spcBef>
                <a:spcPts val="320"/>
              </a:spcBef>
              <a:spcAft>
                <a:spcPts val="0"/>
              </a:spcAft>
              <a:buSzPts val="1600"/>
              <a:buFont typeface="Arial"/>
              <a:buNone/>
              <a:defRPr b="1" sz="1600"/>
            </a:lvl8pPr>
            <a:lvl9pPr indent="-228600" lvl="8" marL="4114800" rtl="0" algn="l">
              <a:spcBef>
                <a:spcPts val="320"/>
              </a:spcBef>
              <a:spcAft>
                <a:spcPts val="0"/>
              </a:spcAft>
              <a:buSzPts val="1600"/>
              <a:buFont typeface="Arial"/>
              <a:buNone/>
              <a:defRPr b="1" sz="1600"/>
            </a:lvl9pPr>
          </a:lstStyle>
          <a:p/>
        </p:txBody>
      </p:sp>
      <p:sp>
        <p:nvSpPr>
          <p:cNvPr id="59" name="Google Shape;59;p281"/>
          <p:cNvSpPr txBox="1"/>
          <p:nvPr>
            <p:ph idx="2" type="body"/>
          </p:nvPr>
        </p:nvSpPr>
        <p:spPr>
          <a:xfrm>
            <a:off x="457200" y="2174875"/>
            <a:ext cx="4040100" cy="3951300"/>
          </a:xfrm>
          <a:prstGeom prst="rect">
            <a:avLst/>
          </a:prstGeom>
          <a:noFill/>
          <a:ln>
            <a:noFill/>
          </a:ln>
        </p:spPr>
        <p:txBody>
          <a:bodyPr anchorCtr="0" anchor="t" bIns="45700" lIns="91425" spcFirstLastPara="1" rIns="91425" wrap="square" tIns="45700">
            <a:noAutofit/>
          </a:bodyPr>
          <a:lstStyle>
            <a:lvl1pPr indent="-381000" lvl="0" marL="457200" rtl="0" algn="l">
              <a:spcBef>
                <a:spcPts val="480"/>
              </a:spcBef>
              <a:spcAft>
                <a:spcPts val="0"/>
              </a:spcAft>
              <a:buSzPts val="2400"/>
              <a:buFont typeface="Arial"/>
              <a:buChar char="•"/>
              <a:defRPr sz="2400"/>
            </a:lvl1pPr>
            <a:lvl2pPr indent="-355600" lvl="1" marL="914400" rtl="0" algn="l">
              <a:spcBef>
                <a:spcPts val="400"/>
              </a:spcBef>
              <a:spcAft>
                <a:spcPts val="0"/>
              </a:spcAft>
              <a:buSzPts val="2000"/>
              <a:buFont typeface="Arial"/>
              <a:buChar char="•"/>
              <a:defRPr sz="2000"/>
            </a:lvl2pPr>
            <a:lvl3pPr indent="-342900" lvl="2" marL="1371600" rtl="0" algn="l">
              <a:spcBef>
                <a:spcPts val="360"/>
              </a:spcBef>
              <a:spcAft>
                <a:spcPts val="0"/>
              </a:spcAft>
              <a:buSzPts val="1800"/>
              <a:buFont typeface="Arial"/>
              <a:buChar char="•"/>
              <a:defRPr sz="1800"/>
            </a:lvl3pPr>
            <a:lvl4pPr indent="-330200" lvl="3" marL="1828800" rtl="0" algn="l">
              <a:spcBef>
                <a:spcPts val="320"/>
              </a:spcBef>
              <a:spcAft>
                <a:spcPts val="0"/>
              </a:spcAft>
              <a:buSzPts val="1600"/>
              <a:buFont typeface="Arial"/>
              <a:buChar char="•"/>
              <a:defRPr sz="1600"/>
            </a:lvl4pPr>
            <a:lvl5pPr indent="-330200" lvl="4" marL="2286000" rtl="0" algn="l">
              <a:spcBef>
                <a:spcPts val="320"/>
              </a:spcBef>
              <a:spcAft>
                <a:spcPts val="0"/>
              </a:spcAft>
              <a:buSzPts val="1600"/>
              <a:buFont typeface="Arial"/>
              <a:buChar char="•"/>
              <a:defRPr sz="1600"/>
            </a:lvl5pPr>
            <a:lvl6pPr indent="-330200" lvl="5" marL="2743200" rtl="0" algn="l">
              <a:spcBef>
                <a:spcPts val="320"/>
              </a:spcBef>
              <a:spcAft>
                <a:spcPts val="0"/>
              </a:spcAft>
              <a:buSzPts val="1600"/>
              <a:buFont typeface="Arial"/>
              <a:buChar char="•"/>
              <a:defRPr sz="1600"/>
            </a:lvl6pPr>
            <a:lvl7pPr indent="-330200" lvl="6" marL="3200400" rtl="0" algn="l">
              <a:spcBef>
                <a:spcPts val="320"/>
              </a:spcBef>
              <a:spcAft>
                <a:spcPts val="0"/>
              </a:spcAft>
              <a:buSzPts val="1600"/>
              <a:buFont typeface="Arial"/>
              <a:buChar char="•"/>
              <a:defRPr sz="1600"/>
            </a:lvl7pPr>
            <a:lvl8pPr indent="-330200" lvl="7" marL="3657600" rtl="0" algn="l">
              <a:spcBef>
                <a:spcPts val="320"/>
              </a:spcBef>
              <a:spcAft>
                <a:spcPts val="0"/>
              </a:spcAft>
              <a:buSzPts val="1600"/>
              <a:buFont typeface="Arial"/>
              <a:buChar char="•"/>
              <a:defRPr sz="1600"/>
            </a:lvl8pPr>
            <a:lvl9pPr indent="-330200" lvl="8" marL="4114800" rtl="0" algn="l">
              <a:spcBef>
                <a:spcPts val="320"/>
              </a:spcBef>
              <a:spcAft>
                <a:spcPts val="0"/>
              </a:spcAft>
              <a:buSzPts val="1600"/>
              <a:buFont typeface="Arial"/>
              <a:buChar char="•"/>
              <a:defRPr sz="1600"/>
            </a:lvl9pPr>
          </a:lstStyle>
          <a:p/>
        </p:txBody>
      </p:sp>
      <p:sp>
        <p:nvSpPr>
          <p:cNvPr id="60" name="Google Shape;60;p281"/>
          <p:cNvSpPr txBox="1"/>
          <p:nvPr>
            <p:ph idx="3" type="body"/>
          </p:nvPr>
        </p:nvSpPr>
        <p:spPr>
          <a:xfrm>
            <a:off x="4645025" y="1535113"/>
            <a:ext cx="4041900" cy="639900"/>
          </a:xfrm>
          <a:prstGeom prst="rect">
            <a:avLst/>
          </a:prstGeom>
          <a:noFill/>
          <a:ln>
            <a:noFill/>
          </a:ln>
        </p:spPr>
        <p:txBody>
          <a:bodyPr anchorCtr="0" anchor="b" bIns="45700" lIns="91425" spcFirstLastPara="1" rIns="91425" wrap="square" tIns="45700">
            <a:noAutofit/>
          </a:bodyPr>
          <a:lstStyle>
            <a:lvl1pPr indent="-228600" lvl="0" marL="457200" rtl="0" algn="l">
              <a:spcBef>
                <a:spcPts val="480"/>
              </a:spcBef>
              <a:spcAft>
                <a:spcPts val="0"/>
              </a:spcAft>
              <a:buSzPts val="2400"/>
              <a:buFont typeface="Arial"/>
              <a:buNone/>
              <a:defRPr b="1" sz="2400"/>
            </a:lvl1pPr>
            <a:lvl2pPr indent="-228600" lvl="1" marL="914400" rtl="0" algn="l">
              <a:spcBef>
                <a:spcPts val="400"/>
              </a:spcBef>
              <a:spcAft>
                <a:spcPts val="0"/>
              </a:spcAft>
              <a:buSzPts val="2000"/>
              <a:buFont typeface="Arial"/>
              <a:buNone/>
              <a:defRPr b="1" sz="2000"/>
            </a:lvl2pPr>
            <a:lvl3pPr indent="-228600" lvl="2" marL="1371600" rtl="0" algn="l">
              <a:spcBef>
                <a:spcPts val="360"/>
              </a:spcBef>
              <a:spcAft>
                <a:spcPts val="0"/>
              </a:spcAft>
              <a:buSzPts val="1800"/>
              <a:buFont typeface="Arial"/>
              <a:buNone/>
              <a:defRPr b="1" sz="1800"/>
            </a:lvl3pPr>
            <a:lvl4pPr indent="-228600" lvl="3" marL="1828800" rtl="0" algn="l">
              <a:spcBef>
                <a:spcPts val="320"/>
              </a:spcBef>
              <a:spcAft>
                <a:spcPts val="0"/>
              </a:spcAft>
              <a:buSzPts val="1600"/>
              <a:buFont typeface="Arial"/>
              <a:buNone/>
              <a:defRPr b="1" sz="1600"/>
            </a:lvl4pPr>
            <a:lvl5pPr indent="-228600" lvl="4" marL="2286000" rtl="0" algn="l">
              <a:spcBef>
                <a:spcPts val="320"/>
              </a:spcBef>
              <a:spcAft>
                <a:spcPts val="0"/>
              </a:spcAft>
              <a:buSzPts val="1600"/>
              <a:buFont typeface="Arial"/>
              <a:buNone/>
              <a:defRPr b="1" sz="1600"/>
            </a:lvl5pPr>
            <a:lvl6pPr indent="-228600" lvl="5" marL="2743200" rtl="0" algn="l">
              <a:spcBef>
                <a:spcPts val="320"/>
              </a:spcBef>
              <a:spcAft>
                <a:spcPts val="0"/>
              </a:spcAft>
              <a:buSzPts val="1600"/>
              <a:buFont typeface="Arial"/>
              <a:buNone/>
              <a:defRPr b="1" sz="1600"/>
            </a:lvl6pPr>
            <a:lvl7pPr indent="-228600" lvl="6" marL="3200400" rtl="0" algn="l">
              <a:spcBef>
                <a:spcPts val="320"/>
              </a:spcBef>
              <a:spcAft>
                <a:spcPts val="0"/>
              </a:spcAft>
              <a:buSzPts val="1600"/>
              <a:buFont typeface="Arial"/>
              <a:buNone/>
              <a:defRPr b="1" sz="1600"/>
            </a:lvl7pPr>
            <a:lvl8pPr indent="-228600" lvl="7" marL="3657600" rtl="0" algn="l">
              <a:spcBef>
                <a:spcPts val="320"/>
              </a:spcBef>
              <a:spcAft>
                <a:spcPts val="0"/>
              </a:spcAft>
              <a:buSzPts val="1600"/>
              <a:buFont typeface="Arial"/>
              <a:buNone/>
              <a:defRPr b="1" sz="1600"/>
            </a:lvl8pPr>
            <a:lvl9pPr indent="-228600" lvl="8" marL="4114800" rtl="0" algn="l">
              <a:spcBef>
                <a:spcPts val="320"/>
              </a:spcBef>
              <a:spcAft>
                <a:spcPts val="0"/>
              </a:spcAft>
              <a:buSzPts val="1600"/>
              <a:buFont typeface="Arial"/>
              <a:buNone/>
              <a:defRPr b="1" sz="1600"/>
            </a:lvl9pPr>
          </a:lstStyle>
          <a:p/>
        </p:txBody>
      </p:sp>
      <p:sp>
        <p:nvSpPr>
          <p:cNvPr id="61" name="Google Shape;61;p281"/>
          <p:cNvSpPr txBox="1"/>
          <p:nvPr>
            <p:ph idx="4" type="body"/>
          </p:nvPr>
        </p:nvSpPr>
        <p:spPr>
          <a:xfrm>
            <a:off x="4645025" y="2174875"/>
            <a:ext cx="4041900" cy="3951300"/>
          </a:xfrm>
          <a:prstGeom prst="rect">
            <a:avLst/>
          </a:prstGeom>
          <a:noFill/>
          <a:ln>
            <a:noFill/>
          </a:ln>
        </p:spPr>
        <p:txBody>
          <a:bodyPr anchorCtr="0" anchor="t" bIns="45700" lIns="91425" spcFirstLastPara="1" rIns="91425" wrap="square" tIns="45700">
            <a:noAutofit/>
          </a:bodyPr>
          <a:lstStyle>
            <a:lvl1pPr indent="-381000" lvl="0" marL="457200" rtl="0" algn="l">
              <a:spcBef>
                <a:spcPts val="480"/>
              </a:spcBef>
              <a:spcAft>
                <a:spcPts val="0"/>
              </a:spcAft>
              <a:buSzPts val="2400"/>
              <a:buFont typeface="Arial"/>
              <a:buChar char="•"/>
              <a:defRPr sz="2400"/>
            </a:lvl1pPr>
            <a:lvl2pPr indent="-355600" lvl="1" marL="914400" rtl="0" algn="l">
              <a:spcBef>
                <a:spcPts val="400"/>
              </a:spcBef>
              <a:spcAft>
                <a:spcPts val="0"/>
              </a:spcAft>
              <a:buSzPts val="2000"/>
              <a:buFont typeface="Arial"/>
              <a:buChar char="•"/>
              <a:defRPr sz="2000"/>
            </a:lvl2pPr>
            <a:lvl3pPr indent="-342900" lvl="2" marL="1371600" rtl="0" algn="l">
              <a:spcBef>
                <a:spcPts val="360"/>
              </a:spcBef>
              <a:spcAft>
                <a:spcPts val="0"/>
              </a:spcAft>
              <a:buSzPts val="1800"/>
              <a:buFont typeface="Arial"/>
              <a:buChar char="•"/>
              <a:defRPr sz="1800"/>
            </a:lvl3pPr>
            <a:lvl4pPr indent="-330200" lvl="3" marL="1828800" rtl="0" algn="l">
              <a:spcBef>
                <a:spcPts val="320"/>
              </a:spcBef>
              <a:spcAft>
                <a:spcPts val="0"/>
              </a:spcAft>
              <a:buSzPts val="1600"/>
              <a:buFont typeface="Arial"/>
              <a:buChar char="•"/>
              <a:defRPr sz="1600"/>
            </a:lvl4pPr>
            <a:lvl5pPr indent="-330200" lvl="4" marL="2286000" rtl="0" algn="l">
              <a:spcBef>
                <a:spcPts val="320"/>
              </a:spcBef>
              <a:spcAft>
                <a:spcPts val="0"/>
              </a:spcAft>
              <a:buSzPts val="1600"/>
              <a:buFont typeface="Arial"/>
              <a:buChar char="•"/>
              <a:defRPr sz="1600"/>
            </a:lvl5pPr>
            <a:lvl6pPr indent="-330200" lvl="5" marL="2743200" rtl="0" algn="l">
              <a:spcBef>
                <a:spcPts val="320"/>
              </a:spcBef>
              <a:spcAft>
                <a:spcPts val="0"/>
              </a:spcAft>
              <a:buSzPts val="1600"/>
              <a:buFont typeface="Arial"/>
              <a:buChar char="•"/>
              <a:defRPr sz="1600"/>
            </a:lvl6pPr>
            <a:lvl7pPr indent="-330200" lvl="6" marL="3200400" rtl="0" algn="l">
              <a:spcBef>
                <a:spcPts val="320"/>
              </a:spcBef>
              <a:spcAft>
                <a:spcPts val="0"/>
              </a:spcAft>
              <a:buSzPts val="1600"/>
              <a:buFont typeface="Arial"/>
              <a:buChar char="•"/>
              <a:defRPr sz="1600"/>
            </a:lvl7pPr>
            <a:lvl8pPr indent="-330200" lvl="7" marL="3657600" rtl="0" algn="l">
              <a:spcBef>
                <a:spcPts val="320"/>
              </a:spcBef>
              <a:spcAft>
                <a:spcPts val="0"/>
              </a:spcAft>
              <a:buSzPts val="1600"/>
              <a:buFont typeface="Arial"/>
              <a:buChar char="•"/>
              <a:defRPr sz="1600"/>
            </a:lvl8pPr>
            <a:lvl9pPr indent="-330200" lvl="8" marL="4114800" rtl="0" algn="l">
              <a:spcBef>
                <a:spcPts val="320"/>
              </a:spcBef>
              <a:spcAft>
                <a:spcPts val="0"/>
              </a:spcAft>
              <a:buSzPts val="1600"/>
              <a:buFont typeface="Arial"/>
              <a:buChar char="•"/>
              <a:defRPr sz="1600"/>
            </a:lvl9pPr>
          </a:lstStyle>
          <a:p/>
        </p:txBody>
      </p:sp>
      <p:sp>
        <p:nvSpPr>
          <p:cNvPr id="62" name="Google Shape;62;p281"/>
          <p:cNvSpPr txBox="1"/>
          <p:nvPr>
            <p:ph idx="10" type="dt"/>
          </p:nvPr>
        </p:nvSpPr>
        <p:spPr>
          <a:xfrm>
            <a:off x="457200" y="6245225"/>
            <a:ext cx="2133600" cy="4764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3" name="Google Shape;63;p281"/>
          <p:cNvSpPr txBox="1"/>
          <p:nvPr>
            <p:ph idx="11" type="ftr"/>
          </p:nvPr>
        </p:nvSpPr>
        <p:spPr>
          <a:xfrm>
            <a:off x="3124200" y="6245225"/>
            <a:ext cx="2895600" cy="476400"/>
          </a:xfrm>
          <a:prstGeom prst="rect">
            <a:avLst/>
          </a:prstGeom>
          <a:noFill/>
          <a:ln>
            <a:noFill/>
          </a:ln>
        </p:spPr>
        <p:txBody>
          <a:bodyPr anchorCtr="0" anchor="t"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4" name="Google Shape;64;p281"/>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rtl="0" algn="r">
              <a:spcBef>
                <a:spcPts val="0"/>
              </a:spcBef>
              <a:spcAft>
                <a:spcPts val="0"/>
              </a:spcAft>
              <a:buNone/>
              <a:defRPr sz="1400">
                <a:solidFill>
                  <a:schemeClr val="lt1"/>
                </a:solidFill>
                <a:latin typeface="Arial"/>
                <a:ea typeface="Arial"/>
                <a:cs typeface="Arial"/>
                <a:sym typeface="Arial"/>
              </a:defRPr>
            </a:lvl1pPr>
            <a:lvl2pPr indent="0" lvl="1" marL="0" rtl="0" algn="r">
              <a:spcBef>
                <a:spcPts val="0"/>
              </a:spcBef>
              <a:spcAft>
                <a:spcPts val="0"/>
              </a:spcAft>
              <a:buNone/>
              <a:defRPr sz="1400">
                <a:solidFill>
                  <a:schemeClr val="lt1"/>
                </a:solidFill>
                <a:latin typeface="Arial"/>
                <a:ea typeface="Arial"/>
                <a:cs typeface="Arial"/>
                <a:sym typeface="Arial"/>
              </a:defRPr>
            </a:lvl2pPr>
            <a:lvl3pPr indent="0" lvl="2" marL="0" rtl="0" algn="r">
              <a:spcBef>
                <a:spcPts val="0"/>
              </a:spcBef>
              <a:spcAft>
                <a:spcPts val="0"/>
              </a:spcAft>
              <a:buNone/>
              <a:defRPr sz="1400">
                <a:solidFill>
                  <a:schemeClr val="lt1"/>
                </a:solidFill>
                <a:latin typeface="Arial"/>
                <a:ea typeface="Arial"/>
                <a:cs typeface="Arial"/>
                <a:sym typeface="Arial"/>
              </a:defRPr>
            </a:lvl3pPr>
            <a:lvl4pPr indent="0" lvl="3" marL="0" rtl="0" algn="r">
              <a:spcBef>
                <a:spcPts val="0"/>
              </a:spcBef>
              <a:spcAft>
                <a:spcPts val="0"/>
              </a:spcAft>
              <a:buNone/>
              <a:defRPr sz="1400">
                <a:solidFill>
                  <a:schemeClr val="lt1"/>
                </a:solidFill>
                <a:latin typeface="Arial"/>
                <a:ea typeface="Arial"/>
                <a:cs typeface="Arial"/>
                <a:sym typeface="Arial"/>
              </a:defRPr>
            </a:lvl4pPr>
            <a:lvl5pPr indent="0" lvl="4" marL="0" rtl="0" algn="r">
              <a:spcBef>
                <a:spcPts val="0"/>
              </a:spcBef>
              <a:spcAft>
                <a:spcPts val="0"/>
              </a:spcAft>
              <a:buNone/>
              <a:defRPr sz="1400">
                <a:solidFill>
                  <a:schemeClr val="lt1"/>
                </a:solidFill>
                <a:latin typeface="Arial"/>
                <a:ea typeface="Arial"/>
                <a:cs typeface="Arial"/>
                <a:sym typeface="Arial"/>
              </a:defRPr>
            </a:lvl5pPr>
            <a:lvl6pPr indent="0" lvl="5" marL="0" rtl="0" algn="r">
              <a:spcBef>
                <a:spcPts val="0"/>
              </a:spcBef>
              <a:spcAft>
                <a:spcPts val="0"/>
              </a:spcAft>
              <a:buNone/>
              <a:defRPr sz="1400">
                <a:solidFill>
                  <a:schemeClr val="lt1"/>
                </a:solidFill>
                <a:latin typeface="Arial"/>
                <a:ea typeface="Arial"/>
                <a:cs typeface="Arial"/>
                <a:sym typeface="Arial"/>
              </a:defRPr>
            </a:lvl6pPr>
            <a:lvl7pPr indent="0" lvl="6" marL="0" rtl="0" algn="r">
              <a:spcBef>
                <a:spcPts val="0"/>
              </a:spcBef>
              <a:spcAft>
                <a:spcPts val="0"/>
              </a:spcAft>
              <a:buNone/>
              <a:defRPr sz="1400">
                <a:solidFill>
                  <a:schemeClr val="lt1"/>
                </a:solidFill>
                <a:latin typeface="Arial"/>
                <a:ea typeface="Arial"/>
                <a:cs typeface="Arial"/>
                <a:sym typeface="Arial"/>
              </a:defRPr>
            </a:lvl7pPr>
            <a:lvl8pPr indent="0" lvl="7" marL="0" rtl="0" algn="r">
              <a:spcBef>
                <a:spcPts val="0"/>
              </a:spcBef>
              <a:spcAft>
                <a:spcPts val="0"/>
              </a:spcAft>
              <a:buNone/>
              <a:defRPr sz="1400">
                <a:solidFill>
                  <a:schemeClr val="lt1"/>
                </a:solidFill>
                <a:latin typeface="Arial"/>
                <a:ea typeface="Arial"/>
                <a:cs typeface="Arial"/>
                <a:sym typeface="Arial"/>
              </a:defRPr>
            </a:lvl8pPr>
            <a:lvl9pPr indent="0" lvl="8" marL="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5" name="Shape 65"/>
        <p:cNvGrpSpPr/>
        <p:nvPr/>
      </p:nvGrpSpPr>
      <p:grpSpPr>
        <a:xfrm>
          <a:off x="0" y="0"/>
          <a:ext cx="0" cy="0"/>
          <a:chOff x="0" y="0"/>
          <a:chExt cx="0" cy="0"/>
        </a:xfrm>
      </p:grpSpPr>
      <p:sp>
        <p:nvSpPr>
          <p:cNvPr id="66" name="Google Shape;66;p282"/>
          <p:cNvSpPr txBox="1"/>
          <p:nvPr>
            <p:ph type="title"/>
          </p:nvPr>
        </p:nvSpPr>
        <p:spPr>
          <a:xfrm>
            <a:off x="457200" y="273050"/>
            <a:ext cx="3008400" cy="11622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SzPts val="1400"/>
              <a:buNone/>
              <a:defRPr b="1" sz="2000"/>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7" name="Google Shape;67;p282"/>
          <p:cNvSpPr txBox="1"/>
          <p:nvPr>
            <p:ph idx="1" type="body"/>
          </p:nvPr>
        </p:nvSpPr>
        <p:spPr>
          <a:xfrm>
            <a:off x="3575050" y="273050"/>
            <a:ext cx="5111700" cy="5853000"/>
          </a:xfrm>
          <a:prstGeom prst="rect">
            <a:avLst/>
          </a:prstGeom>
          <a:noFill/>
          <a:ln>
            <a:noFill/>
          </a:ln>
        </p:spPr>
        <p:txBody>
          <a:bodyPr anchorCtr="0" anchor="t" bIns="45700" lIns="91425" spcFirstLastPara="1" rIns="91425" wrap="square" tIns="45700">
            <a:noAutofit/>
          </a:bodyPr>
          <a:lstStyle>
            <a:lvl1pPr indent="-431800" lvl="0" marL="457200" rtl="0" algn="l">
              <a:spcBef>
                <a:spcPts val="640"/>
              </a:spcBef>
              <a:spcAft>
                <a:spcPts val="0"/>
              </a:spcAft>
              <a:buSzPts val="3200"/>
              <a:buFont typeface="Arial"/>
              <a:buChar char="•"/>
              <a:defRPr sz="3200"/>
            </a:lvl1pPr>
            <a:lvl2pPr indent="-406400" lvl="1" marL="914400" rtl="0" algn="l">
              <a:spcBef>
                <a:spcPts val="560"/>
              </a:spcBef>
              <a:spcAft>
                <a:spcPts val="0"/>
              </a:spcAft>
              <a:buSzPts val="2800"/>
              <a:buFont typeface="Arial"/>
              <a:buChar char="•"/>
              <a:defRPr sz="2800"/>
            </a:lvl2pPr>
            <a:lvl3pPr indent="-381000" lvl="2" marL="1371600" rtl="0" algn="l">
              <a:spcBef>
                <a:spcPts val="480"/>
              </a:spcBef>
              <a:spcAft>
                <a:spcPts val="0"/>
              </a:spcAft>
              <a:buSzPts val="2400"/>
              <a:buFont typeface="Arial"/>
              <a:buChar char="•"/>
              <a:defRPr sz="2400"/>
            </a:lvl3pPr>
            <a:lvl4pPr indent="-355600" lvl="3" marL="1828800" rtl="0" algn="l">
              <a:spcBef>
                <a:spcPts val="400"/>
              </a:spcBef>
              <a:spcAft>
                <a:spcPts val="0"/>
              </a:spcAft>
              <a:buSzPts val="2000"/>
              <a:buFont typeface="Arial"/>
              <a:buChar char="•"/>
              <a:defRPr sz="2000"/>
            </a:lvl4pPr>
            <a:lvl5pPr indent="-355600" lvl="4" marL="2286000" rtl="0" algn="l">
              <a:spcBef>
                <a:spcPts val="400"/>
              </a:spcBef>
              <a:spcAft>
                <a:spcPts val="0"/>
              </a:spcAft>
              <a:buSzPts val="2000"/>
              <a:buFont typeface="Arial"/>
              <a:buChar char="•"/>
              <a:defRPr sz="2000"/>
            </a:lvl5pPr>
            <a:lvl6pPr indent="-355600" lvl="5" marL="2743200" rtl="0" algn="l">
              <a:spcBef>
                <a:spcPts val="400"/>
              </a:spcBef>
              <a:spcAft>
                <a:spcPts val="0"/>
              </a:spcAft>
              <a:buSzPts val="2000"/>
              <a:buFont typeface="Arial"/>
              <a:buChar char="•"/>
              <a:defRPr sz="2000"/>
            </a:lvl6pPr>
            <a:lvl7pPr indent="-355600" lvl="6" marL="3200400" rtl="0" algn="l">
              <a:spcBef>
                <a:spcPts val="400"/>
              </a:spcBef>
              <a:spcAft>
                <a:spcPts val="0"/>
              </a:spcAft>
              <a:buSzPts val="2000"/>
              <a:buFont typeface="Arial"/>
              <a:buChar char="•"/>
              <a:defRPr sz="2000"/>
            </a:lvl7pPr>
            <a:lvl8pPr indent="-355600" lvl="7" marL="3657600" rtl="0" algn="l">
              <a:spcBef>
                <a:spcPts val="400"/>
              </a:spcBef>
              <a:spcAft>
                <a:spcPts val="0"/>
              </a:spcAft>
              <a:buSzPts val="2000"/>
              <a:buFont typeface="Arial"/>
              <a:buChar char="•"/>
              <a:defRPr sz="2000"/>
            </a:lvl8pPr>
            <a:lvl9pPr indent="-355600" lvl="8" marL="4114800" rtl="0" algn="l">
              <a:spcBef>
                <a:spcPts val="400"/>
              </a:spcBef>
              <a:spcAft>
                <a:spcPts val="0"/>
              </a:spcAft>
              <a:buSzPts val="2000"/>
              <a:buFont typeface="Arial"/>
              <a:buChar char="•"/>
              <a:defRPr sz="2000"/>
            </a:lvl9pPr>
          </a:lstStyle>
          <a:p/>
        </p:txBody>
      </p:sp>
      <p:sp>
        <p:nvSpPr>
          <p:cNvPr id="68" name="Google Shape;68;p282"/>
          <p:cNvSpPr txBox="1"/>
          <p:nvPr>
            <p:ph idx="2" type="body"/>
          </p:nvPr>
        </p:nvSpPr>
        <p:spPr>
          <a:xfrm>
            <a:off x="457200" y="1435100"/>
            <a:ext cx="3008400" cy="4691100"/>
          </a:xfrm>
          <a:prstGeom prst="rect">
            <a:avLst/>
          </a:prstGeom>
          <a:noFill/>
          <a:ln>
            <a:noFill/>
          </a:ln>
        </p:spPr>
        <p:txBody>
          <a:bodyPr anchorCtr="0" anchor="t" bIns="45700" lIns="91425" spcFirstLastPara="1" rIns="91425" wrap="square" tIns="45700">
            <a:noAutofit/>
          </a:bodyPr>
          <a:lstStyle>
            <a:lvl1pPr indent="-228600" lvl="0" marL="457200" rtl="0" algn="l">
              <a:spcBef>
                <a:spcPts val="280"/>
              </a:spcBef>
              <a:spcAft>
                <a:spcPts val="0"/>
              </a:spcAft>
              <a:buSzPts val="1400"/>
              <a:buFont typeface="Arial"/>
              <a:buNone/>
              <a:defRPr sz="1400"/>
            </a:lvl1pPr>
            <a:lvl2pPr indent="-228600" lvl="1" marL="914400" rtl="0" algn="l">
              <a:spcBef>
                <a:spcPts val="240"/>
              </a:spcBef>
              <a:spcAft>
                <a:spcPts val="0"/>
              </a:spcAft>
              <a:buSzPts val="1200"/>
              <a:buFont typeface="Arial"/>
              <a:buNone/>
              <a:defRPr sz="1200"/>
            </a:lvl2pPr>
            <a:lvl3pPr indent="-228600" lvl="2" marL="1371600" rtl="0" algn="l">
              <a:spcBef>
                <a:spcPts val="200"/>
              </a:spcBef>
              <a:spcAft>
                <a:spcPts val="0"/>
              </a:spcAft>
              <a:buSzPts val="1000"/>
              <a:buFont typeface="Arial"/>
              <a:buNone/>
              <a:defRPr sz="1000"/>
            </a:lvl3pPr>
            <a:lvl4pPr indent="-228600" lvl="3" marL="1828800" rtl="0" algn="l">
              <a:spcBef>
                <a:spcPts val="180"/>
              </a:spcBef>
              <a:spcAft>
                <a:spcPts val="0"/>
              </a:spcAft>
              <a:buSzPts val="900"/>
              <a:buFont typeface="Arial"/>
              <a:buNone/>
              <a:defRPr sz="900"/>
            </a:lvl4pPr>
            <a:lvl5pPr indent="-228600" lvl="4" marL="2286000" rtl="0" algn="l">
              <a:spcBef>
                <a:spcPts val="180"/>
              </a:spcBef>
              <a:spcAft>
                <a:spcPts val="0"/>
              </a:spcAft>
              <a:buSzPts val="900"/>
              <a:buFont typeface="Arial"/>
              <a:buNone/>
              <a:defRPr sz="900"/>
            </a:lvl5pPr>
            <a:lvl6pPr indent="-228600" lvl="5" marL="2743200" rtl="0" algn="l">
              <a:spcBef>
                <a:spcPts val="180"/>
              </a:spcBef>
              <a:spcAft>
                <a:spcPts val="0"/>
              </a:spcAft>
              <a:buSzPts val="900"/>
              <a:buFont typeface="Arial"/>
              <a:buNone/>
              <a:defRPr sz="900"/>
            </a:lvl6pPr>
            <a:lvl7pPr indent="-228600" lvl="6" marL="3200400" rtl="0" algn="l">
              <a:spcBef>
                <a:spcPts val="180"/>
              </a:spcBef>
              <a:spcAft>
                <a:spcPts val="0"/>
              </a:spcAft>
              <a:buSzPts val="900"/>
              <a:buFont typeface="Arial"/>
              <a:buNone/>
              <a:defRPr sz="900"/>
            </a:lvl7pPr>
            <a:lvl8pPr indent="-228600" lvl="7" marL="3657600" rtl="0" algn="l">
              <a:spcBef>
                <a:spcPts val="180"/>
              </a:spcBef>
              <a:spcAft>
                <a:spcPts val="0"/>
              </a:spcAft>
              <a:buSzPts val="900"/>
              <a:buFont typeface="Arial"/>
              <a:buNone/>
              <a:defRPr sz="900"/>
            </a:lvl8pPr>
            <a:lvl9pPr indent="-228600" lvl="8" marL="4114800" rtl="0" algn="l">
              <a:spcBef>
                <a:spcPts val="180"/>
              </a:spcBef>
              <a:spcAft>
                <a:spcPts val="0"/>
              </a:spcAft>
              <a:buSzPts val="900"/>
              <a:buFont typeface="Arial"/>
              <a:buNone/>
              <a:defRPr sz="900"/>
            </a:lvl9pPr>
          </a:lstStyle>
          <a:p/>
        </p:txBody>
      </p:sp>
      <p:sp>
        <p:nvSpPr>
          <p:cNvPr id="69" name="Google Shape;69;p282"/>
          <p:cNvSpPr txBox="1"/>
          <p:nvPr>
            <p:ph idx="10" type="dt"/>
          </p:nvPr>
        </p:nvSpPr>
        <p:spPr>
          <a:xfrm>
            <a:off x="457200" y="6245225"/>
            <a:ext cx="2133600" cy="4764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0" name="Google Shape;70;p282"/>
          <p:cNvSpPr txBox="1"/>
          <p:nvPr>
            <p:ph idx="11" type="ftr"/>
          </p:nvPr>
        </p:nvSpPr>
        <p:spPr>
          <a:xfrm>
            <a:off x="3124200" y="6245225"/>
            <a:ext cx="2895600" cy="476400"/>
          </a:xfrm>
          <a:prstGeom prst="rect">
            <a:avLst/>
          </a:prstGeom>
          <a:noFill/>
          <a:ln>
            <a:noFill/>
          </a:ln>
        </p:spPr>
        <p:txBody>
          <a:bodyPr anchorCtr="0" anchor="t"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1" name="Google Shape;71;p282"/>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rtl="0" algn="r">
              <a:spcBef>
                <a:spcPts val="0"/>
              </a:spcBef>
              <a:spcAft>
                <a:spcPts val="0"/>
              </a:spcAft>
              <a:buNone/>
              <a:defRPr sz="1400">
                <a:solidFill>
                  <a:schemeClr val="lt1"/>
                </a:solidFill>
                <a:latin typeface="Arial"/>
                <a:ea typeface="Arial"/>
                <a:cs typeface="Arial"/>
                <a:sym typeface="Arial"/>
              </a:defRPr>
            </a:lvl1pPr>
            <a:lvl2pPr indent="0" lvl="1" marL="0" rtl="0" algn="r">
              <a:spcBef>
                <a:spcPts val="0"/>
              </a:spcBef>
              <a:spcAft>
                <a:spcPts val="0"/>
              </a:spcAft>
              <a:buNone/>
              <a:defRPr sz="1400">
                <a:solidFill>
                  <a:schemeClr val="lt1"/>
                </a:solidFill>
                <a:latin typeface="Arial"/>
                <a:ea typeface="Arial"/>
                <a:cs typeface="Arial"/>
                <a:sym typeface="Arial"/>
              </a:defRPr>
            </a:lvl2pPr>
            <a:lvl3pPr indent="0" lvl="2" marL="0" rtl="0" algn="r">
              <a:spcBef>
                <a:spcPts val="0"/>
              </a:spcBef>
              <a:spcAft>
                <a:spcPts val="0"/>
              </a:spcAft>
              <a:buNone/>
              <a:defRPr sz="1400">
                <a:solidFill>
                  <a:schemeClr val="lt1"/>
                </a:solidFill>
                <a:latin typeface="Arial"/>
                <a:ea typeface="Arial"/>
                <a:cs typeface="Arial"/>
                <a:sym typeface="Arial"/>
              </a:defRPr>
            </a:lvl3pPr>
            <a:lvl4pPr indent="0" lvl="3" marL="0" rtl="0" algn="r">
              <a:spcBef>
                <a:spcPts val="0"/>
              </a:spcBef>
              <a:spcAft>
                <a:spcPts val="0"/>
              </a:spcAft>
              <a:buNone/>
              <a:defRPr sz="1400">
                <a:solidFill>
                  <a:schemeClr val="lt1"/>
                </a:solidFill>
                <a:latin typeface="Arial"/>
                <a:ea typeface="Arial"/>
                <a:cs typeface="Arial"/>
                <a:sym typeface="Arial"/>
              </a:defRPr>
            </a:lvl4pPr>
            <a:lvl5pPr indent="0" lvl="4" marL="0" rtl="0" algn="r">
              <a:spcBef>
                <a:spcPts val="0"/>
              </a:spcBef>
              <a:spcAft>
                <a:spcPts val="0"/>
              </a:spcAft>
              <a:buNone/>
              <a:defRPr sz="1400">
                <a:solidFill>
                  <a:schemeClr val="lt1"/>
                </a:solidFill>
                <a:latin typeface="Arial"/>
                <a:ea typeface="Arial"/>
                <a:cs typeface="Arial"/>
                <a:sym typeface="Arial"/>
              </a:defRPr>
            </a:lvl5pPr>
            <a:lvl6pPr indent="0" lvl="5" marL="0" rtl="0" algn="r">
              <a:spcBef>
                <a:spcPts val="0"/>
              </a:spcBef>
              <a:spcAft>
                <a:spcPts val="0"/>
              </a:spcAft>
              <a:buNone/>
              <a:defRPr sz="1400">
                <a:solidFill>
                  <a:schemeClr val="lt1"/>
                </a:solidFill>
                <a:latin typeface="Arial"/>
                <a:ea typeface="Arial"/>
                <a:cs typeface="Arial"/>
                <a:sym typeface="Arial"/>
              </a:defRPr>
            </a:lvl6pPr>
            <a:lvl7pPr indent="0" lvl="6" marL="0" rtl="0" algn="r">
              <a:spcBef>
                <a:spcPts val="0"/>
              </a:spcBef>
              <a:spcAft>
                <a:spcPts val="0"/>
              </a:spcAft>
              <a:buNone/>
              <a:defRPr sz="1400">
                <a:solidFill>
                  <a:schemeClr val="lt1"/>
                </a:solidFill>
                <a:latin typeface="Arial"/>
                <a:ea typeface="Arial"/>
                <a:cs typeface="Arial"/>
                <a:sym typeface="Arial"/>
              </a:defRPr>
            </a:lvl7pPr>
            <a:lvl8pPr indent="0" lvl="7" marL="0" rtl="0" algn="r">
              <a:spcBef>
                <a:spcPts val="0"/>
              </a:spcBef>
              <a:spcAft>
                <a:spcPts val="0"/>
              </a:spcAft>
              <a:buNone/>
              <a:defRPr sz="1400">
                <a:solidFill>
                  <a:schemeClr val="lt1"/>
                </a:solidFill>
                <a:latin typeface="Arial"/>
                <a:ea typeface="Arial"/>
                <a:cs typeface="Arial"/>
                <a:sym typeface="Arial"/>
              </a:defRPr>
            </a:lvl8pPr>
            <a:lvl9pPr indent="0" lvl="8" marL="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2.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theme" Target="../theme/theme1.xml"/><Relationship Id="rId12" Type="http://schemas.openxmlformats.org/officeDocument/2006/relationships/slideLayout" Target="../slideLayouts/slideLayout23.xml"/><Relationship Id="rId1" Type="http://schemas.openxmlformats.org/officeDocument/2006/relationships/image" Target="../media/image2.jpg"/><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268"/>
          <p:cNvSpPr txBox="1"/>
          <p:nvPr>
            <p:ph type="title"/>
          </p:nvPr>
        </p:nvSpPr>
        <p:spPr>
          <a:xfrm>
            <a:off x="2703513" y="274638"/>
            <a:ext cx="6316800" cy="11430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32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3200" u="none" cap="none" strike="noStrike">
                <a:solidFill>
                  <a:schemeClr val="lt1"/>
                </a:solidFill>
                <a:latin typeface="Arial"/>
                <a:ea typeface="Arial"/>
                <a:cs typeface="Arial"/>
                <a:sym typeface="Arial"/>
              </a:defRPr>
            </a:lvl2pPr>
            <a:lvl3pPr lvl="2" marR="0" rtl="0" algn="l">
              <a:spcBef>
                <a:spcPts val="0"/>
              </a:spcBef>
              <a:spcAft>
                <a:spcPts val="0"/>
              </a:spcAft>
              <a:buSzPts val="1400"/>
              <a:buNone/>
              <a:defRPr b="0" i="0" sz="3200" u="none" cap="none" strike="noStrike">
                <a:solidFill>
                  <a:schemeClr val="lt1"/>
                </a:solidFill>
                <a:latin typeface="Arial"/>
                <a:ea typeface="Arial"/>
                <a:cs typeface="Arial"/>
                <a:sym typeface="Arial"/>
              </a:defRPr>
            </a:lvl3pPr>
            <a:lvl4pPr lvl="3" marR="0" rtl="0" algn="l">
              <a:spcBef>
                <a:spcPts val="0"/>
              </a:spcBef>
              <a:spcAft>
                <a:spcPts val="0"/>
              </a:spcAft>
              <a:buSzPts val="1400"/>
              <a:buNone/>
              <a:defRPr b="0" i="0" sz="3200" u="none" cap="none" strike="noStrike">
                <a:solidFill>
                  <a:schemeClr val="lt1"/>
                </a:solidFill>
                <a:latin typeface="Arial"/>
                <a:ea typeface="Arial"/>
                <a:cs typeface="Arial"/>
                <a:sym typeface="Arial"/>
              </a:defRPr>
            </a:lvl4pPr>
            <a:lvl5pPr lvl="4" marR="0" rtl="0" algn="l">
              <a:spcBef>
                <a:spcPts val="0"/>
              </a:spcBef>
              <a:spcAft>
                <a:spcPts val="0"/>
              </a:spcAft>
              <a:buSzPts val="1400"/>
              <a:buNone/>
              <a:defRPr b="0" i="0" sz="3200" u="none" cap="none" strike="noStrike">
                <a:solidFill>
                  <a:schemeClr val="lt1"/>
                </a:solidFill>
                <a:latin typeface="Arial"/>
                <a:ea typeface="Arial"/>
                <a:cs typeface="Arial"/>
                <a:sym typeface="Arial"/>
              </a:defRPr>
            </a:lvl5pPr>
            <a:lvl6pPr lvl="5" marR="0" rtl="0" algn="l">
              <a:spcBef>
                <a:spcPts val="0"/>
              </a:spcBef>
              <a:spcAft>
                <a:spcPts val="0"/>
              </a:spcAft>
              <a:buSzPts val="1400"/>
              <a:buNone/>
              <a:defRPr b="0" i="0" sz="3200" u="none" cap="none" strike="noStrike">
                <a:solidFill>
                  <a:schemeClr val="lt1"/>
                </a:solidFill>
                <a:latin typeface="Arial"/>
                <a:ea typeface="Arial"/>
                <a:cs typeface="Arial"/>
                <a:sym typeface="Arial"/>
              </a:defRPr>
            </a:lvl6pPr>
            <a:lvl7pPr lvl="6" marR="0" rtl="0" algn="l">
              <a:spcBef>
                <a:spcPts val="0"/>
              </a:spcBef>
              <a:spcAft>
                <a:spcPts val="0"/>
              </a:spcAft>
              <a:buSzPts val="1400"/>
              <a:buNone/>
              <a:defRPr b="0" i="0" sz="3200" u="none" cap="none" strike="noStrike">
                <a:solidFill>
                  <a:schemeClr val="lt1"/>
                </a:solidFill>
                <a:latin typeface="Arial"/>
                <a:ea typeface="Arial"/>
                <a:cs typeface="Arial"/>
                <a:sym typeface="Arial"/>
              </a:defRPr>
            </a:lvl7pPr>
            <a:lvl8pPr lvl="7" marR="0" rtl="0" algn="l">
              <a:spcBef>
                <a:spcPts val="0"/>
              </a:spcBef>
              <a:spcAft>
                <a:spcPts val="0"/>
              </a:spcAft>
              <a:buSzPts val="1400"/>
              <a:buNone/>
              <a:defRPr b="0" i="0" sz="3200" u="none" cap="none" strike="noStrike">
                <a:solidFill>
                  <a:schemeClr val="lt1"/>
                </a:solidFill>
                <a:latin typeface="Arial"/>
                <a:ea typeface="Arial"/>
                <a:cs typeface="Arial"/>
                <a:sym typeface="Arial"/>
              </a:defRPr>
            </a:lvl8pPr>
            <a:lvl9pPr lvl="8" marR="0" rtl="0" algn="l">
              <a:spcBef>
                <a:spcPts val="0"/>
              </a:spcBef>
              <a:spcAft>
                <a:spcPts val="0"/>
              </a:spcAft>
              <a:buSzPts val="1400"/>
              <a:buNone/>
              <a:defRPr b="0" i="0" sz="3200" u="none" cap="none" strike="noStrike">
                <a:solidFill>
                  <a:schemeClr val="lt1"/>
                </a:solidFill>
                <a:latin typeface="Arial"/>
                <a:ea typeface="Arial"/>
                <a:cs typeface="Arial"/>
                <a:sym typeface="Arial"/>
              </a:defRPr>
            </a:lvl9pPr>
          </a:lstStyle>
          <a:p/>
        </p:txBody>
      </p:sp>
      <p:sp>
        <p:nvSpPr>
          <p:cNvPr id="11" name="Google Shape;11;p268"/>
          <p:cNvSpPr txBox="1"/>
          <p:nvPr>
            <p:ph idx="1" type="body"/>
          </p:nvPr>
        </p:nvSpPr>
        <p:spPr>
          <a:xfrm>
            <a:off x="2693988" y="1600200"/>
            <a:ext cx="6326100" cy="4526100"/>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1pPr>
            <a:lvl2pPr indent="-381000" lvl="1" marL="9144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3pPr>
            <a:lvl4pPr indent="-381000" lvl="3" marL="18288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4pPr>
            <a:lvl5pPr indent="-381000" lvl="4" marL="22860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5pPr>
            <a:lvl6pPr indent="-381000" lvl="5" marL="27432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6pPr>
            <a:lvl7pPr indent="-381000" lvl="6" marL="32004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7pPr>
            <a:lvl8pPr indent="-381000" lvl="7" marL="36576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8pPr>
            <a:lvl9pPr indent="-381000" lvl="8" marL="41148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9pPr>
          </a:lstStyle>
          <a:p/>
        </p:txBody>
      </p:sp>
      <p:sp>
        <p:nvSpPr>
          <p:cNvPr id="12" name="Google Shape;12;p268"/>
          <p:cNvSpPr txBox="1"/>
          <p:nvPr>
            <p:ph idx="10" type="dt"/>
          </p:nvPr>
        </p:nvSpPr>
        <p:spPr>
          <a:xfrm>
            <a:off x="457200" y="6245225"/>
            <a:ext cx="2133600" cy="4764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4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lt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lt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lt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lt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lt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lt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lt1"/>
                </a:solidFill>
                <a:latin typeface="Arial"/>
                <a:ea typeface="Arial"/>
                <a:cs typeface="Arial"/>
                <a:sym typeface="Arial"/>
              </a:defRPr>
            </a:lvl9pPr>
          </a:lstStyle>
          <a:p/>
        </p:txBody>
      </p:sp>
      <p:sp>
        <p:nvSpPr>
          <p:cNvPr id="13" name="Google Shape;13;p268"/>
          <p:cNvSpPr txBox="1"/>
          <p:nvPr>
            <p:ph idx="11" type="ftr"/>
          </p:nvPr>
        </p:nvSpPr>
        <p:spPr>
          <a:xfrm>
            <a:off x="3124200" y="6245225"/>
            <a:ext cx="2895600" cy="4764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SzPts val="1400"/>
              <a:buNone/>
              <a:defRPr b="0" i="0" sz="14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lt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lt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lt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lt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lt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lt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lt1"/>
                </a:solidFill>
                <a:latin typeface="Arial"/>
                <a:ea typeface="Arial"/>
                <a:cs typeface="Arial"/>
                <a:sym typeface="Arial"/>
              </a:defRPr>
            </a:lvl9pPr>
          </a:lstStyle>
          <a:p/>
        </p:txBody>
      </p:sp>
      <p:sp>
        <p:nvSpPr>
          <p:cNvPr id="14" name="Google Shape;14;p268"/>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lt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lt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lt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lt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lt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lt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lt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lt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1" name="Shape 91"/>
        <p:cNvGrpSpPr/>
        <p:nvPr/>
      </p:nvGrpSpPr>
      <p:grpSpPr>
        <a:xfrm>
          <a:off x="0" y="0"/>
          <a:ext cx="0" cy="0"/>
          <a:chOff x="0" y="0"/>
          <a:chExt cx="0" cy="0"/>
        </a:xfrm>
      </p:grpSpPr>
      <p:sp>
        <p:nvSpPr>
          <p:cNvPr id="92" name="Google Shape;92;p270"/>
          <p:cNvSpPr/>
          <p:nvPr/>
        </p:nvSpPr>
        <p:spPr>
          <a:xfrm>
            <a:off x="136525" y="136525"/>
            <a:ext cx="8866200" cy="6581700"/>
          </a:xfrm>
          <a:prstGeom prst="rect">
            <a:avLst/>
          </a:prstGeom>
          <a:solidFill>
            <a:schemeClr val="dk2">
              <a:alpha val="498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93" name="Google Shape;93;p270"/>
          <p:cNvSpPr txBox="1"/>
          <p:nvPr>
            <p:ph type="title"/>
          </p:nvPr>
        </p:nvSpPr>
        <p:spPr>
          <a:xfrm>
            <a:off x="455613" y="274638"/>
            <a:ext cx="8226300" cy="11430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32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3200" u="none" cap="none" strike="noStrike">
                <a:solidFill>
                  <a:schemeClr val="lt1"/>
                </a:solidFill>
                <a:latin typeface="Arial"/>
                <a:ea typeface="Arial"/>
                <a:cs typeface="Arial"/>
                <a:sym typeface="Arial"/>
              </a:defRPr>
            </a:lvl2pPr>
            <a:lvl3pPr lvl="2" marR="0" rtl="0" algn="l">
              <a:spcBef>
                <a:spcPts val="0"/>
              </a:spcBef>
              <a:spcAft>
                <a:spcPts val="0"/>
              </a:spcAft>
              <a:buSzPts val="1400"/>
              <a:buNone/>
              <a:defRPr b="0" i="0" sz="3200" u="none" cap="none" strike="noStrike">
                <a:solidFill>
                  <a:schemeClr val="lt1"/>
                </a:solidFill>
                <a:latin typeface="Arial"/>
                <a:ea typeface="Arial"/>
                <a:cs typeface="Arial"/>
                <a:sym typeface="Arial"/>
              </a:defRPr>
            </a:lvl3pPr>
            <a:lvl4pPr lvl="3" marR="0" rtl="0" algn="l">
              <a:spcBef>
                <a:spcPts val="0"/>
              </a:spcBef>
              <a:spcAft>
                <a:spcPts val="0"/>
              </a:spcAft>
              <a:buSzPts val="1400"/>
              <a:buNone/>
              <a:defRPr b="0" i="0" sz="3200" u="none" cap="none" strike="noStrike">
                <a:solidFill>
                  <a:schemeClr val="lt1"/>
                </a:solidFill>
                <a:latin typeface="Arial"/>
                <a:ea typeface="Arial"/>
                <a:cs typeface="Arial"/>
                <a:sym typeface="Arial"/>
              </a:defRPr>
            </a:lvl4pPr>
            <a:lvl5pPr lvl="4" marR="0" rtl="0" algn="l">
              <a:spcBef>
                <a:spcPts val="0"/>
              </a:spcBef>
              <a:spcAft>
                <a:spcPts val="0"/>
              </a:spcAft>
              <a:buSzPts val="1400"/>
              <a:buNone/>
              <a:defRPr b="0" i="0" sz="3200" u="none" cap="none" strike="noStrike">
                <a:solidFill>
                  <a:schemeClr val="lt1"/>
                </a:solidFill>
                <a:latin typeface="Arial"/>
                <a:ea typeface="Arial"/>
                <a:cs typeface="Arial"/>
                <a:sym typeface="Arial"/>
              </a:defRPr>
            </a:lvl5pPr>
            <a:lvl6pPr lvl="5" marR="0" rtl="0" algn="l">
              <a:spcBef>
                <a:spcPts val="0"/>
              </a:spcBef>
              <a:spcAft>
                <a:spcPts val="0"/>
              </a:spcAft>
              <a:buSzPts val="1400"/>
              <a:buNone/>
              <a:defRPr b="0" i="0" sz="3200" u="none" cap="none" strike="noStrike">
                <a:solidFill>
                  <a:schemeClr val="lt1"/>
                </a:solidFill>
                <a:latin typeface="Arial"/>
                <a:ea typeface="Arial"/>
                <a:cs typeface="Arial"/>
                <a:sym typeface="Arial"/>
              </a:defRPr>
            </a:lvl6pPr>
            <a:lvl7pPr lvl="6" marR="0" rtl="0" algn="l">
              <a:spcBef>
                <a:spcPts val="0"/>
              </a:spcBef>
              <a:spcAft>
                <a:spcPts val="0"/>
              </a:spcAft>
              <a:buSzPts val="1400"/>
              <a:buNone/>
              <a:defRPr b="0" i="0" sz="3200" u="none" cap="none" strike="noStrike">
                <a:solidFill>
                  <a:schemeClr val="lt1"/>
                </a:solidFill>
                <a:latin typeface="Arial"/>
                <a:ea typeface="Arial"/>
                <a:cs typeface="Arial"/>
                <a:sym typeface="Arial"/>
              </a:defRPr>
            </a:lvl7pPr>
            <a:lvl8pPr lvl="7" marR="0" rtl="0" algn="l">
              <a:spcBef>
                <a:spcPts val="0"/>
              </a:spcBef>
              <a:spcAft>
                <a:spcPts val="0"/>
              </a:spcAft>
              <a:buSzPts val="1400"/>
              <a:buNone/>
              <a:defRPr b="0" i="0" sz="3200" u="none" cap="none" strike="noStrike">
                <a:solidFill>
                  <a:schemeClr val="lt1"/>
                </a:solidFill>
                <a:latin typeface="Arial"/>
                <a:ea typeface="Arial"/>
                <a:cs typeface="Arial"/>
                <a:sym typeface="Arial"/>
              </a:defRPr>
            </a:lvl8pPr>
            <a:lvl9pPr lvl="8" marR="0" rtl="0" algn="l">
              <a:spcBef>
                <a:spcPts val="0"/>
              </a:spcBef>
              <a:spcAft>
                <a:spcPts val="0"/>
              </a:spcAft>
              <a:buSzPts val="1400"/>
              <a:buNone/>
              <a:defRPr b="0" i="0" sz="3200" u="none" cap="none" strike="noStrike">
                <a:solidFill>
                  <a:schemeClr val="lt1"/>
                </a:solidFill>
                <a:latin typeface="Arial"/>
                <a:ea typeface="Arial"/>
                <a:cs typeface="Arial"/>
                <a:sym typeface="Arial"/>
              </a:defRPr>
            </a:lvl9pPr>
          </a:lstStyle>
          <a:p/>
        </p:txBody>
      </p:sp>
      <p:sp>
        <p:nvSpPr>
          <p:cNvPr id="94" name="Google Shape;94;p270"/>
          <p:cNvSpPr txBox="1"/>
          <p:nvPr>
            <p:ph idx="1" type="body"/>
          </p:nvPr>
        </p:nvSpPr>
        <p:spPr>
          <a:xfrm>
            <a:off x="455613" y="1600200"/>
            <a:ext cx="8226300" cy="4526100"/>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1pPr>
            <a:lvl2pPr indent="-381000" lvl="1" marL="9144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3pPr>
            <a:lvl4pPr indent="-381000" lvl="3" marL="18288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4pPr>
            <a:lvl5pPr indent="-381000" lvl="4" marL="22860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5pPr>
            <a:lvl6pPr indent="-381000" lvl="5" marL="27432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6pPr>
            <a:lvl7pPr indent="-381000" lvl="6" marL="32004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7pPr>
            <a:lvl8pPr indent="-381000" lvl="7" marL="36576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8pPr>
            <a:lvl9pPr indent="-381000" lvl="8" marL="41148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9pPr>
          </a:lstStyle>
          <a:p/>
        </p:txBody>
      </p:sp>
      <p:sp>
        <p:nvSpPr>
          <p:cNvPr id="95" name="Google Shape;95;p270"/>
          <p:cNvSpPr txBox="1"/>
          <p:nvPr>
            <p:ph idx="10" type="dt"/>
          </p:nvPr>
        </p:nvSpPr>
        <p:spPr>
          <a:xfrm>
            <a:off x="457200" y="6245225"/>
            <a:ext cx="2133600" cy="4764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400">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lt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lt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lt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lt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lt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lt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lt1"/>
                </a:solidFill>
                <a:latin typeface="Arial"/>
                <a:ea typeface="Arial"/>
                <a:cs typeface="Arial"/>
                <a:sym typeface="Arial"/>
              </a:defRPr>
            </a:lvl9pPr>
          </a:lstStyle>
          <a:p/>
        </p:txBody>
      </p:sp>
      <p:sp>
        <p:nvSpPr>
          <p:cNvPr id="96" name="Google Shape;96;p270"/>
          <p:cNvSpPr txBox="1"/>
          <p:nvPr>
            <p:ph idx="11" type="ftr"/>
          </p:nvPr>
        </p:nvSpPr>
        <p:spPr>
          <a:xfrm>
            <a:off x="3124200" y="6245225"/>
            <a:ext cx="2895600" cy="4764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SzPts val="1400"/>
              <a:buNone/>
              <a:defRPr sz="1400">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lt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lt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lt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lt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lt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lt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lt1"/>
                </a:solidFill>
                <a:latin typeface="Arial"/>
                <a:ea typeface="Arial"/>
                <a:cs typeface="Arial"/>
                <a:sym typeface="Arial"/>
              </a:defRPr>
            </a:lvl9pPr>
          </a:lstStyle>
          <a:p/>
        </p:txBody>
      </p:sp>
      <p:sp>
        <p:nvSpPr>
          <p:cNvPr id="97" name="Google Shape;97;p270"/>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sz="1400" u="none">
                <a:solidFill>
                  <a:schemeClr val="lt1"/>
                </a:solidFill>
                <a:latin typeface="Arial"/>
                <a:ea typeface="Arial"/>
                <a:cs typeface="Arial"/>
                <a:sym typeface="Arial"/>
              </a:defRPr>
            </a:lvl1pPr>
            <a:lvl2pPr indent="0" lvl="1" marL="0" marR="0" rtl="0" algn="r">
              <a:spcBef>
                <a:spcPts val="0"/>
              </a:spcBef>
              <a:spcAft>
                <a:spcPts val="0"/>
              </a:spcAft>
              <a:buNone/>
              <a:defRPr b="0" sz="1400" u="none">
                <a:solidFill>
                  <a:schemeClr val="lt1"/>
                </a:solidFill>
                <a:latin typeface="Arial"/>
                <a:ea typeface="Arial"/>
                <a:cs typeface="Arial"/>
                <a:sym typeface="Arial"/>
              </a:defRPr>
            </a:lvl2pPr>
            <a:lvl3pPr indent="0" lvl="2" marL="0" marR="0" rtl="0" algn="r">
              <a:spcBef>
                <a:spcPts val="0"/>
              </a:spcBef>
              <a:spcAft>
                <a:spcPts val="0"/>
              </a:spcAft>
              <a:buNone/>
              <a:defRPr b="0" sz="1400" u="none">
                <a:solidFill>
                  <a:schemeClr val="lt1"/>
                </a:solidFill>
                <a:latin typeface="Arial"/>
                <a:ea typeface="Arial"/>
                <a:cs typeface="Arial"/>
                <a:sym typeface="Arial"/>
              </a:defRPr>
            </a:lvl3pPr>
            <a:lvl4pPr indent="0" lvl="3" marL="0" marR="0" rtl="0" algn="r">
              <a:spcBef>
                <a:spcPts val="0"/>
              </a:spcBef>
              <a:spcAft>
                <a:spcPts val="0"/>
              </a:spcAft>
              <a:buNone/>
              <a:defRPr b="0" sz="1400" u="none">
                <a:solidFill>
                  <a:schemeClr val="lt1"/>
                </a:solidFill>
                <a:latin typeface="Arial"/>
                <a:ea typeface="Arial"/>
                <a:cs typeface="Arial"/>
                <a:sym typeface="Arial"/>
              </a:defRPr>
            </a:lvl4pPr>
            <a:lvl5pPr indent="0" lvl="4" marL="0" marR="0" rtl="0" algn="r">
              <a:spcBef>
                <a:spcPts val="0"/>
              </a:spcBef>
              <a:spcAft>
                <a:spcPts val="0"/>
              </a:spcAft>
              <a:buNone/>
              <a:defRPr b="0" sz="1400" u="none">
                <a:solidFill>
                  <a:schemeClr val="lt1"/>
                </a:solidFill>
                <a:latin typeface="Arial"/>
                <a:ea typeface="Arial"/>
                <a:cs typeface="Arial"/>
                <a:sym typeface="Arial"/>
              </a:defRPr>
            </a:lvl5pPr>
            <a:lvl6pPr indent="0" lvl="5" marL="0" marR="0" rtl="0" algn="r">
              <a:spcBef>
                <a:spcPts val="0"/>
              </a:spcBef>
              <a:spcAft>
                <a:spcPts val="0"/>
              </a:spcAft>
              <a:buNone/>
              <a:defRPr b="0" sz="1400" u="none">
                <a:solidFill>
                  <a:schemeClr val="lt1"/>
                </a:solidFill>
                <a:latin typeface="Arial"/>
                <a:ea typeface="Arial"/>
                <a:cs typeface="Arial"/>
                <a:sym typeface="Arial"/>
              </a:defRPr>
            </a:lvl6pPr>
            <a:lvl7pPr indent="0" lvl="6" marL="0" marR="0" rtl="0" algn="r">
              <a:spcBef>
                <a:spcPts val="0"/>
              </a:spcBef>
              <a:spcAft>
                <a:spcPts val="0"/>
              </a:spcAft>
              <a:buNone/>
              <a:defRPr b="0" sz="1400" u="none">
                <a:solidFill>
                  <a:schemeClr val="lt1"/>
                </a:solidFill>
                <a:latin typeface="Arial"/>
                <a:ea typeface="Arial"/>
                <a:cs typeface="Arial"/>
                <a:sym typeface="Arial"/>
              </a:defRPr>
            </a:lvl7pPr>
            <a:lvl8pPr indent="0" lvl="7" marL="0" marR="0" rtl="0" algn="r">
              <a:spcBef>
                <a:spcPts val="0"/>
              </a:spcBef>
              <a:spcAft>
                <a:spcPts val="0"/>
              </a:spcAft>
              <a:buNone/>
              <a:defRPr b="0" sz="1400" u="none">
                <a:solidFill>
                  <a:schemeClr val="lt1"/>
                </a:solidFill>
                <a:latin typeface="Arial"/>
                <a:ea typeface="Arial"/>
                <a:cs typeface="Arial"/>
                <a:sym typeface="Arial"/>
              </a:defRPr>
            </a:lvl8pPr>
            <a:lvl9pPr indent="0" lvl="8" marL="0" marR="0" rtl="0" algn="r">
              <a:spcBef>
                <a:spcPts val="0"/>
              </a:spcBef>
              <a:spcAft>
                <a:spcPts val="0"/>
              </a:spcAft>
              <a:buNone/>
              <a:defRPr b="0" sz="1400" u="non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 Id="rId3" Type="http://schemas.openxmlformats.org/officeDocument/2006/relationships/image" Target="../media/image10.jp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 Id="rId3" Type="http://schemas.openxmlformats.org/officeDocument/2006/relationships/image" Target="../media/image101.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1.xml"/><Relationship Id="rId3" Type="http://schemas.openxmlformats.org/officeDocument/2006/relationships/image" Target="../media/image107.png"/><Relationship Id="rId4" Type="http://schemas.openxmlformats.org/officeDocument/2006/relationships/image" Target="../media/image100.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 Id="rId3" Type="http://schemas.openxmlformats.org/officeDocument/2006/relationships/image" Target="../media/image108.jp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 Id="rId3" Type="http://schemas.openxmlformats.org/officeDocument/2006/relationships/image" Target="../media/image107.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4.xml"/><Relationship Id="rId3" Type="http://schemas.openxmlformats.org/officeDocument/2006/relationships/image" Target="../media/image112.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 Id="rId3" Type="http://schemas.openxmlformats.org/officeDocument/2006/relationships/image" Target="../media/image114.jp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 Id="rId3" Type="http://schemas.openxmlformats.org/officeDocument/2006/relationships/image" Target="../media/image111.jp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 Id="rId3" Type="http://schemas.openxmlformats.org/officeDocument/2006/relationships/image" Target="../media/image102.jpg"/><Relationship Id="rId4" Type="http://schemas.openxmlformats.org/officeDocument/2006/relationships/image" Target="../media/image131.jp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8.xml"/><Relationship Id="rId3" Type="http://schemas.openxmlformats.org/officeDocument/2006/relationships/image" Target="../media/image115.jp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 Id="rId3" Type="http://schemas.openxmlformats.org/officeDocument/2006/relationships/image" Target="../media/image11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2.jp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0.xml"/><Relationship Id="rId3" Type="http://schemas.openxmlformats.org/officeDocument/2006/relationships/image" Target="../media/image115.jp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 Id="rId3" Type="http://schemas.openxmlformats.org/officeDocument/2006/relationships/image" Target="../media/image119.jp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 Id="rId3" Type="http://schemas.openxmlformats.org/officeDocument/2006/relationships/image" Target="../media/image130.jp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 Id="rId3" Type="http://schemas.openxmlformats.org/officeDocument/2006/relationships/image" Target="../media/image121.png"/><Relationship Id="rId4" Type="http://schemas.openxmlformats.org/officeDocument/2006/relationships/image" Target="../media/image127.jp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4.xml"/><Relationship Id="rId3" Type="http://schemas.openxmlformats.org/officeDocument/2006/relationships/image" Target="../media/image120.jp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 Id="rId3" Type="http://schemas.openxmlformats.org/officeDocument/2006/relationships/image" Target="../media/image138.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 Id="rId3" Type="http://schemas.openxmlformats.org/officeDocument/2006/relationships/image" Target="../media/image117.jpg"/><Relationship Id="rId4" Type="http://schemas.openxmlformats.org/officeDocument/2006/relationships/image" Target="../media/image118.jp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7.xml"/><Relationship Id="rId3" Type="http://schemas.openxmlformats.org/officeDocument/2006/relationships/image" Target="../media/image122.jpg"/><Relationship Id="rId4" Type="http://schemas.openxmlformats.org/officeDocument/2006/relationships/image" Target="../media/image124.jp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 Id="rId3" Type="http://schemas.openxmlformats.org/officeDocument/2006/relationships/image" Target="../media/image136.jpg"/><Relationship Id="rId4" Type="http://schemas.openxmlformats.org/officeDocument/2006/relationships/image" Target="../media/image135.jp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0.xml"/><Relationship Id="rId3" Type="http://schemas.openxmlformats.org/officeDocument/2006/relationships/image" Target="../media/image123.jp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 Id="rId3" Type="http://schemas.openxmlformats.org/officeDocument/2006/relationships/image" Target="../media/image41.jp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 Id="rId3" Type="http://schemas.openxmlformats.org/officeDocument/2006/relationships/image" Target="../media/image123.jp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 Id="rId3" Type="http://schemas.openxmlformats.org/officeDocument/2006/relationships/image" Target="../media/image126.jp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4.xml"/><Relationship Id="rId3" Type="http://schemas.openxmlformats.org/officeDocument/2006/relationships/image" Target="../media/image140.jp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 Id="rId3" Type="http://schemas.openxmlformats.org/officeDocument/2006/relationships/image" Target="../media/image126.jp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 Id="rId3" Type="http://schemas.openxmlformats.org/officeDocument/2006/relationships/image" Target="../media/image126.jp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 Id="rId3" Type="http://schemas.openxmlformats.org/officeDocument/2006/relationships/image" Target="../media/image140.jpg"/><Relationship Id="rId4" Type="http://schemas.openxmlformats.org/officeDocument/2006/relationships/image" Target="../media/image133.jp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 Id="rId3" Type="http://schemas.openxmlformats.org/officeDocument/2006/relationships/image" Target="../media/image27.jp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9.xml"/><Relationship Id="rId3" Type="http://schemas.openxmlformats.org/officeDocument/2006/relationships/image" Target="../media/image14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8.jp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1.xml"/><Relationship Id="rId3" Type="http://schemas.openxmlformats.org/officeDocument/2006/relationships/image" Target="../media/image128.jpg"/><Relationship Id="rId4" Type="http://schemas.openxmlformats.org/officeDocument/2006/relationships/image" Target="../media/image137.jpg"/><Relationship Id="rId5" Type="http://schemas.openxmlformats.org/officeDocument/2006/relationships/image" Target="../media/image157.jpg"/><Relationship Id="rId6" Type="http://schemas.openxmlformats.org/officeDocument/2006/relationships/image" Target="../media/image134.jp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3.xml"/><Relationship Id="rId3" Type="http://schemas.openxmlformats.org/officeDocument/2006/relationships/image" Target="../media/image141.jp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4.xml"/><Relationship Id="rId3" Type="http://schemas.openxmlformats.org/officeDocument/2006/relationships/image" Target="../media/image140.jp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5.xml"/><Relationship Id="rId3" Type="http://schemas.openxmlformats.org/officeDocument/2006/relationships/image" Target="../media/image133.jp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 Id="rId3" Type="http://schemas.openxmlformats.org/officeDocument/2006/relationships/image" Target="../media/image149.pn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7.xml"/><Relationship Id="rId3" Type="http://schemas.openxmlformats.org/officeDocument/2006/relationships/image" Target="../media/image133.jpg"/><Relationship Id="rId4" Type="http://schemas.openxmlformats.org/officeDocument/2006/relationships/image" Target="../media/image140.jp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 Id="rId3" Type="http://schemas.openxmlformats.org/officeDocument/2006/relationships/image" Target="../media/image145.jp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0.xml"/><Relationship Id="rId3" Type="http://schemas.openxmlformats.org/officeDocument/2006/relationships/image" Target="../media/image143.jpg"/><Relationship Id="rId4" Type="http://schemas.openxmlformats.org/officeDocument/2006/relationships/image" Target="../media/image155.pn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 Id="rId3" Type="http://schemas.openxmlformats.org/officeDocument/2006/relationships/image" Target="../media/image146.png"/><Relationship Id="rId4" Type="http://schemas.openxmlformats.org/officeDocument/2006/relationships/image" Target="../media/image147.pn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2.xml"/><Relationship Id="rId3" Type="http://schemas.openxmlformats.org/officeDocument/2006/relationships/image" Target="../media/image153.png"/></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3.xml"/><Relationship Id="rId3" Type="http://schemas.openxmlformats.org/officeDocument/2006/relationships/image" Target="../media/image152.jpg"/></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4.xml"/><Relationship Id="rId3" Type="http://schemas.openxmlformats.org/officeDocument/2006/relationships/image" Target="../media/image154.png"/></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6.xml"/><Relationship Id="rId3" Type="http://schemas.openxmlformats.org/officeDocument/2006/relationships/image" Target="../media/image117.jp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8.xml"/><Relationship Id="rId3" Type="http://schemas.openxmlformats.org/officeDocument/2006/relationships/image" Target="../media/image148.png"/></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7.pn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 Id="rId3" Type="http://schemas.openxmlformats.org/officeDocument/2006/relationships/image" Target="../media/image158.png"/></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1.xml"/><Relationship Id="rId3" Type="http://schemas.openxmlformats.org/officeDocument/2006/relationships/image" Target="../media/image151.png"/><Relationship Id="rId4" Type="http://schemas.openxmlformats.org/officeDocument/2006/relationships/image" Target="../media/image168.png"/></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2.xml"/><Relationship Id="rId3" Type="http://schemas.openxmlformats.org/officeDocument/2006/relationships/image" Target="../media/image160.png"/><Relationship Id="rId4" Type="http://schemas.openxmlformats.org/officeDocument/2006/relationships/image" Target="../media/image156.png"/></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3.xml"/><Relationship Id="rId3" Type="http://schemas.openxmlformats.org/officeDocument/2006/relationships/image" Target="../media/image161.png"/></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 Id="rId3" Type="http://schemas.openxmlformats.org/officeDocument/2006/relationships/image" Target="../media/image150.png"/></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 Id="rId3" Type="http://schemas.openxmlformats.org/officeDocument/2006/relationships/image" Target="../media/image159.png"/></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6.xml"/><Relationship Id="rId3" Type="http://schemas.openxmlformats.org/officeDocument/2006/relationships/image" Target="../media/image163.jpg"/></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7.xml"/><Relationship Id="rId3" Type="http://schemas.openxmlformats.org/officeDocument/2006/relationships/image" Target="../media/image166.jpg"/><Relationship Id="rId4" Type="http://schemas.openxmlformats.org/officeDocument/2006/relationships/image" Target="../media/image162.jpg"/></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8.xml"/><Relationship Id="rId3" Type="http://schemas.openxmlformats.org/officeDocument/2006/relationships/image" Target="../media/image163.jpg"/></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9.xml"/><Relationship Id="rId3" Type="http://schemas.openxmlformats.org/officeDocument/2006/relationships/image" Target="../media/image164.jpg"/><Relationship Id="rId4" Type="http://schemas.openxmlformats.org/officeDocument/2006/relationships/image" Target="../media/image16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4.jpg"/></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0.xml"/><Relationship Id="rId3" Type="http://schemas.openxmlformats.org/officeDocument/2006/relationships/image" Target="../media/image182.jpg"/></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1.xml"/><Relationship Id="rId3" Type="http://schemas.openxmlformats.org/officeDocument/2006/relationships/image" Target="../media/image178.jpg"/></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 Id="rId3" Type="http://schemas.openxmlformats.org/officeDocument/2006/relationships/image" Target="../media/image167.png"/><Relationship Id="rId4" Type="http://schemas.openxmlformats.org/officeDocument/2006/relationships/image" Target="../media/image192.png"/></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3.xml"/><Relationship Id="rId3" Type="http://schemas.openxmlformats.org/officeDocument/2006/relationships/image" Target="../media/image176.png"/><Relationship Id="rId4" Type="http://schemas.openxmlformats.org/officeDocument/2006/relationships/image" Target="../media/image177.png"/><Relationship Id="rId5" Type="http://schemas.openxmlformats.org/officeDocument/2006/relationships/image" Target="../media/image180.png"/><Relationship Id="rId6" Type="http://schemas.openxmlformats.org/officeDocument/2006/relationships/image" Target="../media/image170.png"/></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4.xml"/><Relationship Id="rId3" Type="http://schemas.openxmlformats.org/officeDocument/2006/relationships/image" Target="../media/image175.png"/><Relationship Id="rId4" Type="http://schemas.openxmlformats.org/officeDocument/2006/relationships/image" Target="../media/image171.png"/></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 Id="rId3" Type="http://schemas.openxmlformats.org/officeDocument/2006/relationships/image" Target="../media/image174.png"/><Relationship Id="rId4" Type="http://schemas.openxmlformats.org/officeDocument/2006/relationships/image" Target="../media/image179.png"/></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 Id="rId3" Type="http://schemas.openxmlformats.org/officeDocument/2006/relationships/image" Target="../media/image181.jpg"/></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 Id="rId3" Type="http://schemas.openxmlformats.org/officeDocument/2006/relationships/image" Target="../media/image188.jpg"/></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 Id="rId3" Type="http://schemas.openxmlformats.org/officeDocument/2006/relationships/image" Target="../media/image173.jpg"/></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 Id="rId3" Type="http://schemas.openxmlformats.org/officeDocument/2006/relationships/image" Target="../media/image18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 Id="rId3" Type="http://schemas.openxmlformats.org/officeDocument/2006/relationships/image" Target="../media/image13.jpg"/></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 Id="rId3" Type="http://schemas.openxmlformats.org/officeDocument/2006/relationships/image" Target="../media/image191.jpg"/><Relationship Id="rId4" Type="http://schemas.openxmlformats.org/officeDocument/2006/relationships/image" Target="../media/image190.jpg"/></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1.xml"/><Relationship Id="rId3" Type="http://schemas.openxmlformats.org/officeDocument/2006/relationships/image" Target="../media/image145.jpg"/></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 Id="rId3" Type="http://schemas.openxmlformats.org/officeDocument/2006/relationships/image" Target="../media/image194.jpg"/></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 Id="rId3" Type="http://schemas.openxmlformats.org/officeDocument/2006/relationships/image" Target="../media/image189.jpg"/></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 Id="rId3" Type="http://schemas.openxmlformats.org/officeDocument/2006/relationships/image" Target="../media/image197.png"/><Relationship Id="rId4" Type="http://schemas.openxmlformats.org/officeDocument/2006/relationships/image" Target="../media/image187.png"/></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 Id="rId3" Type="http://schemas.openxmlformats.org/officeDocument/2006/relationships/image" Target="../media/image198.jpg"/></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9.jpg"/></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 Id="rId3" Type="http://schemas.openxmlformats.org/officeDocument/2006/relationships/image" Target="../media/image196.jpg"/></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 Id="rId3" Type="http://schemas.openxmlformats.org/officeDocument/2006/relationships/image" Target="../media/image185.jpg"/><Relationship Id="rId4" Type="http://schemas.openxmlformats.org/officeDocument/2006/relationships/image" Target="../media/image184.jpg"/><Relationship Id="rId5" Type="http://schemas.openxmlformats.org/officeDocument/2006/relationships/image" Target="../media/image183.jpg"/></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 Id="rId3" Type="http://schemas.openxmlformats.org/officeDocument/2006/relationships/image" Target="../media/image193.jpg"/></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 Id="rId3" Type="http://schemas.openxmlformats.org/officeDocument/2006/relationships/image" Target="../media/image199.jpg"/></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7.xml"/><Relationship Id="rId3" Type="http://schemas.openxmlformats.org/officeDocument/2006/relationships/image" Target="../media/image195.jpg"/><Relationship Id="rId4" Type="http://schemas.openxmlformats.org/officeDocument/2006/relationships/image" Target="../media/image200.jpg"/></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7.jpg"/></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0.xml"/><Relationship Id="rId3" Type="http://schemas.openxmlformats.org/officeDocument/2006/relationships/image" Target="../media/image201.jpg"/><Relationship Id="rId4" Type="http://schemas.openxmlformats.org/officeDocument/2006/relationships/image" Target="../media/image204.jpg"/></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 Id="rId3" Type="http://schemas.openxmlformats.org/officeDocument/2006/relationships/image" Target="../media/image203.jpg"/><Relationship Id="rId4" Type="http://schemas.openxmlformats.org/officeDocument/2006/relationships/image" Target="../media/image206.png"/></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 Id="rId3" Type="http://schemas.openxmlformats.org/officeDocument/2006/relationships/image" Target="../media/image201.jpg"/></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5.xml"/><Relationship Id="rId3" Type="http://schemas.openxmlformats.org/officeDocument/2006/relationships/image" Target="../media/image214.png"/></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 Id="rId3" Type="http://schemas.openxmlformats.org/officeDocument/2006/relationships/image" Target="../media/image217.png"/><Relationship Id="rId4" Type="http://schemas.openxmlformats.org/officeDocument/2006/relationships/image" Target="../media/image208.png"/></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7.xml"/><Relationship Id="rId3" Type="http://schemas.openxmlformats.org/officeDocument/2006/relationships/image" Target="../media/image207.jpg"/><Relationship Id="rId4" Type="http://schemas.openxmlformats.org/officeDocument/2006/relationships/image" Target="../media/image212.png"/></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 Id="rId3" Type="http://schemas.openxmlformats.org/officeDocument/2006/relationships/image" Target="../media/image211.jpg"/><Relationship Id="rId4" Type="http://schemas.openxmlformats.org/officeDocument/2006/relationships/image" Target="../media/image243.png"/></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Relationship Id="rId3" Type="http://schemas.openxmlformats.org/officeDocument/2006/relationships/image" Target="../media/image2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16.jp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9.jpg"/></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0.xml"/><Relationship Id="rId3" Type="http://schemas.openxmlformats.org/officeDocument/2006/relationships/image" Target="../media/image213.jpg"/><Relationship Id="rId4" Type="http://schemas.openxmlformats.org/officeDocument/2006/relationships/image" Target="../media/image218.jpg"/></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 Id="rId3" Type="http://schemas.openxmlformats.org/officeDocument/2006/relationships/image" Target="../media/image219.png"/></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6.xml"/><Relationship Id="rId3" Type="http://schemas.openxmlformats.org/officeDocument/2006/relationships/image" Target="../media/image222.jpg"/><Relationship Id="rId4" Type="http://schemas.openxmlformats.org/officeDocument/2006/relationships/image" Target="../media/image227.jpg"/></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8.xml"/><Relationship Id="rId3" Type="http://schemas.openxmlformats.org/officeDocument/2006/relationships/image" Target="../media/image183.jpg"/><Relationship Id="rId4" Type="http://schemas.openxmlformats.org/officeDocument/2006/relationships/image" Target="../media/image184.jpg"/></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9.xml"/><Relationship Id="rId3" Type="http://schemas.openxmlformats.org/officeDocument/2006/relationships/image" Target="../media/image22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1.png"/></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1.xml"/><Relationship Id="rId3" Type="http://schemas.openxmlformats.org/officeDocument/2006/relationships/image" Target="../media/image232.png"/><Relationship Id="rId4" Type="http://schemas.openxmlformats.org/officeDocument/2006/relationships/image" Target="../media/image223.jpg"/></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2.xml"/><Relationship Id="rId3" Type="http://schemas.openxmlformats.org/officeDocument/2006/relationships/image" Target="../media/image224.jpg"/><Relationship Id="rId4" Type="http://schemas.openxmlformats.org/officeDocument/2006/relationships/image" Target="../media/image230.png"/></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3.xml"/><Relationship Id="rId3" Type="http://schemas.openxmlformats.org/officeDocument/2006/relationships/image" Target="../media/image195.jpg"/><Relationship Id="rId4" Type="http://schemas.openxmlformats.org/officeDocument/2006/relationships/image" Target="../media/image183.jpg"/></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4.xml"/><Relationship Id="rId3" Type="http://schemas.openxmlformats.org/officeDocument/2006/relationships/image" Target="../media/image185.jpg"/></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5.xml"/><Relationship Id="rId3" Type="http://schemas.openxmlformats.org/officeDocument/2006/relationships/image" Target="../media/image226.png"/></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6.xml"/><Relationship Id="rId3" Type="http://schemas.openxmlformats.org/officeDocument/2006/relationships/image" Target="../media/image234.jpg"/><Relationship Id="rId4" Type="http://schemas.openxmlformats.org/officeDocument/2006/relationships/image" Target="../media/image231.jpg"/></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7.xml"/><Relationship Id="rId3" Type="http://schemas.openxmlformats.org/officeDocument/2006/relationships/image" Target="../media/image183.jpg"/></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8.xml"/><Relationship Id="rId3" Type="http://schemas.openxmlformats.org/officeDocument/2006/relationships/image" Target="../media/image229.jpg"/></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9.xml"/><Relationship Id="rId3" Type="http://schemas.openxmlformats.org/officeDocument/2006/relationships/image" Target="../media/image22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2.png"/></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0.xml"/><Relationship Id="rId3" Type="http://schemas.openxmlformats.org/officeDocument/2006/relationships/image" Target="../media/image228.png"/></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1.xml"/><Relationship Id="rId3" Type="http://schemas.openxmlformats.org/officeDocument/2006/relationships/image" Target="../media/image235.jpg"/></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2.xml"/><Relationship Id="rId3" Type="http://schemas.openxmlformats.org/officeDocument/2006/relationships/image" Target="../media/image235.jpg"/></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3.xml"/><Relationship Id="rId3" Type="http://schemas.openxmlformats.org/officeDocument/2006/relationships/image" Target="../media/image233.jpg"/></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4.xml"/><Relationship Id="rId3" Type="http://schemas.openxmlformats.org/officeDocument/2006/relationships/image" Target="../media/image233.jpg"/></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5.xml"/><Relationship Id="rId3" Type="http://schemas.openxmlformats.org/officeDocument/2006/relationships/image" Target="../media/image237.png"/></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6.xml"/><Relationship Id="rId3" Type="http://schemas.openxmlformats.org/officeDocument/2006/relationships/image" Target="../media/image241.jpg"/></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7.xml"/><Relationship Id="rId3" Type="http://schemas.openxmlformats.org/officeDocument/2006/relationships/image" Target="../media/image204.jpg"/></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8.xml"/><Relationship Id="rId3" Type="http://schemas.openxmlformats.org/officeDocument/2006/relationships/image" Target="../media/image204.jpg"/></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9.xml"/><Relationship Id="rId3" Type="http://schemas.openxmlformats.org/officeDocument/2006/relationships/image" Target="../media/image24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6.png"/></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0.xml"/><Relationship Id="rId3" Type="http://schemas.openxmlformats.org/officeDocument/2006/relationships/image" Target="../media/image242.png"/><Relationship Id="rId4" Type="http://schemas.openxmlformats.org/officeDocument/2006/relationships/image" Target="../media/image260.png"/></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2.xml"/><Relationship Id="rId3" Type="http://schemas.openxmlformats.org/officeDocument/2006/relationships/image" Target="../media/image250.jpg"/></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3.xml"/><Relationship Id="rId3" Type="http://schemas.openxmlformats.org/officeDocument/2006/relationships/image" Target="../media/image246.jpg"/></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4.xml"/><Relationship Id="rId3" Type="http://schemas.openxmlformats.org/officeDocument/2006/relationships/image" Target="../media/image250.jpg"/></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5.xml"/><Relationship Id="rId3" Type="http://schemas.openxmlformats.org/officeDocument/2006/relationships/image" Target="../media/image239.png"/></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6.xml"/><Relationship Id="rId3" Type="http://schemas.openxmlformats.org/officeDocument/2006/relationships/image" Target="../media/image240.png"/></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7.xml"/><Relationship Id="rId3" Type="http://schemas.openxmlformats.org/officeDocument/2006/relationships/image" Target="../media/image249.png"/></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8.xml"/><Relationship Id="rId3" Type="http://schemas.openxmlformats.org/officeDocument/2006/relationships/image" Target="../media/image248.png"/></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9.xml"/><Relationship Id="rId3" Type="http://schemas.openxmlformats.org/officeDocument/2006/relationships/image" Target="../media/image247.png"/><Relationship Id="rId4" Type="http://schemas.openxmlformats.org/officeDocument/2006/relationships/image" Target="../media/image25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0.png"/></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0.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1.xml"/><Relationship Id="rId3" Type="http://schemas.openxmlformats.org/officeDocument/2006/relationships/image" Target="../media/image255.png"/></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2.xml"/><Relationship Id="rId3" Type="http://schemas.openxmlformats.org/officeDocument/2006/relationships/image" Target="../media/image245.png"/><Relationship Id="rId4" Type="http://schemas.openxmlformats.org/officeDocument/2006/relationships/image" Target="../media/image257.png"/></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3.xml"/><Relationship Id="rId3" Type="http://schemas.openxmlformats.org/officeDocument/2006/relationships/image" Target="../media/image253.png"/><Relationship Id="rId4" Type="http://schemas.openxmlformats.org/officeDocument/2006/relationships/image" Target="../media/image252.png"/><Relationship Id="rId5" Type="http://schemas.openxmlformats.org/officeDocument/2006/relationships/image" Target="../media/image256.png"/></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4.xml"/><Relationship Id="rId3" Type="http://schemas.openxmlformats.org/officeDocument/2006/relationships/image" Target="../media/image262.png"/></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5.xml"/><Relationship Id="rId3" Type="http://schemas.openxmlformats.org/officeDocument/2006/relationships/image" Target="../media/image258.png"/><Relationship Id="rId4" Type="http://schemas.openxmlformats.org/officeDocument/2006/relationships/image" Target="../media/image262.png"/></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6.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7.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8.xml"/><Relationship Id="rId3" Type="http://schemas.openxmlformats.org/officeDocument/2006/relationships/image" Target="../media/image259.png"/></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9.xml"/><Relationship Id="rId3" Type="http://schemas.openxmlformats.org/officeDocument/2006/relationships/image" Target="../media/image26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3.png"/><Relationship Id="rId4" Type="http://schemas.openxmlformats.org/officeDocument/2006/relationships/image" Target="../media/image24.png"/></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0.xml"/><Relationship Id="rId3" Type="http://schemas.openxmlformats.org/officeDocument/2006/relationships/image" Target="../media/image263.png"/><Relationship Id="rId4" Type="http://schemas.openxmlformats.org/officeDocument/2006/relationships/image" Target="../media/image277.png"/></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1.xml"/><Relationship Id="rId3" Type="http://schemas.openxmlformats.org/officeDocument/2006/relationships/image" Target="../media/image264.png"/><Relationship Id="rId4" Type="http://schemas.openxmlformats.org/officeDocument/2006/relationships/image" Target="../media/image268.png"/><Relationship Id="rId5" Type="http://schemas.openxmlformats.org/officeDocument/2006/relationships/image" Target="../media/image266.png"/></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2.xml"/><Relationship Id="rId3" Type="http://schemas.openxmlformats.org/officeDocument/2006/relationships/image" Target="../media/image272.png"/></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3.xml"/><Relationship Id="rId3" Type="http://schemas.openxmlformats.org/officeDocument/2006/relationships/image" Target="../media/image269.png"/></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4.xml"/><Relationship Id="rId3" Type="http://schemas.openxmlformats.org/officeDocument/2006/relationships/image" Target="../media/image284.png"/><Relationship Id="rId4" Type="http://schemas.openxmlformats.org/officeDocument/2006/relationships/image" Target="../media/image274.png"/></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5.xml"/><Relationship Id="rId3" Type="http://schemas.openxmlformats.org/officeDocument/2006/relationships/image" Target="../media/image276.png"/><Relationship Id="rId4" Type="http://schemas.openxmlformats.org/officeDocument/2006/relationships/image" Target="../media/image281.png"/></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6.xml"/><Relationship Id="rId3" Type="http://schemas.openxmlformats.org/officeDocument/2006/relationships/image" Target="../media/image282.jpg"/></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7.xml"/><Relationship Id="rId3" Type="http://schemas.openxmlformats.org/officeDocument/2006/relationships/image" Target="../media/image280.jpg"/></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8.xml"/><Relationship Id="rId3" Type="http://schemas.openxmlformats.org/officeDocument/2006/relationships/image" Target="../media/image270.jpg"/></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9.xml"/><Relationship Id="rId3" Type="http://schemas.openxmlformats.org/officeDocument/2006/relationships/image" Target="../media/image27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5.png"/></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0.xml"/><Relationship Id="rId3" Type="http://schemas.openxmlformats.org/officeDocument/2006/relationships/image" Target="../media/image278.png"/></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1.xml"/><Relationship Id="rId3" Type="http://schemas.openxmlformats.org/officeDocument/2006/relationships/image" Target="../media/image273.png"/></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2.xml"/><Relationship Id="rId3" Type="http://schemas.openxmlformats.org/officeDocument/2006/relationships/image" Target="../media/image234.jpg"/><Relationship Id="rId4" Type="http://schemas.openxmlformats.org/officeDocument/2006/relationships/image" Target="../media/image231.jpg"/></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3.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4.xml"/><Relationship Id="rId3" Type="http://schemas.openxmlformats.org/officeDocument/2006/relationships/image" Target="../media/image283.png"/></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5.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6.xml"/><Relationship Id="rId3" Type="http://schemas.openxmlformats.org/officeDocument/2006/relationships/image" Target="../media/image275.png"/></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3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31.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 Id="rId3" Type="http://schemas.openxmlformats.org/officeDocument/2006/relationships/image" Target="../media/image3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10.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Relationship Id="rId3" Type="http://schemas.openxmlformats.org/officeDocument/2006/relationships/image" Target="../media/image3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53.png"/><Relationship Id="rId4" Type="http://schemas.openxmlformats.org/officeDocument/2006/relationships/image" Target="../media/image28.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3.xml"/><Relationship Id="rId3" Type="http://schemas.openxmlformats.org/officeDocument/2006/relationships/image" Target="../media/image62.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5.xml"/><Relationship Id="rId3" Type="http://schemas.openxmlformats.org/officeDocument/2006/relationships/image" Target="../media/image29.jpg"/><Relationship Id="rId4" Type="http://schemas.openxmlformats.org/officeDocument/2006/relationships/image" Target="../media/image36.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6.xml"/><Relationship Id="rId3" Type="http://schemas.openxmlformats.org/officeDocument/2006/relationships/image" Target="../media/image3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7.xml"/><Relationship Id="rId3" Type="http://schemas.openxmlformats.org/officeDocument/2006/relationships/image" Target="../media/image38.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8.xml"/><Relationship Id="rId3" Type="http://schemas.openxmlformats.org/officeDocument/2006/relationships/image" Target="../media/image19.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1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3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41.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3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38.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4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44.png"/><Relationship Id="rId4" Type="http://schemas.openxmlformats.org/officeDocument/2006/relationships/image" Target="../media/image45.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4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 Id="rId3" Type="http://schemas.openxmlformats.org/officeDocument/2006/relationships/image" Target="../media/image1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5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50.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49.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55.png"/><Relationship Id="rId4" Type="http://schemas.openxmlformats.org/officeDocument/2006/relationships/image" Target="../media/image40.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image" Target="../media/image52.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 Id="rId3" Type="http://schemas.openxmlformats.org/officeDocument/2006/relationships/image" Target="../media/image57.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46.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41.jpg"/><Relationship Id="rId4" Type="http://schemas.openxmlformats.org/officeDocument/2006/relationships/image" Target="../media/image5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67.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58.png"/><Relationship Id="rId4" Type="http://schemas.openxmlformats.org/officeDocument/2006/relationships/image" Target="../media/image61.png"/><Relationship Id="rId5" Type="http://schemas.openxmlformats.org/officeDocument/2006/relationships/image" Target="../media/image6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image" Target="../media/image17.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 Id="rId3" Type="http://schemas.openxmlformats.org/officeDocument/2006/relationships/image" Target="../media/image31.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38.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 Id="rId3" Type="http://schemas.openxmlformats.org/officeDocument/2006/relationships/image" Target="../media/image65.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 Id="rId3" Type="http://schemas.openxmlformats.org/officeDocument/2006/relationships/image" Target="../media/image64.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 Id="rId3" Type="http://schemas.openxmlformats.org/officeDocument/2006/relationships/image" Target="../media/image70.png"/><Relationship Id="rId4" Type="http://schemas.openxmlformats.org/officeDocument/2006/relationships/image" Target="../media/image66.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27.jpg"/><Relationship Id="rId4" Type="http://schemas.openxmlformats.org/officeDocument/2006/relationships/image" Target="../media/image79.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 Id="rId3" Type="http://schemas.openxmlformats.org/officeDocument/2006/relationships/image" Target="../media/image73.png"/><Relationship Id="rId4" Type="http://schemas.openxmlformats.org/officeDocument/2006/relationships/image" Target="../media/image59.png"/><Relationship Id="rId5" Type="http://schemas.openxmlformats.org/officeDocument/2006/relationships/image" Target="../media/image68.png"/><Relationship Id="rId6" Type="http://schemas.openxmlformats.org/officeDocument/2006/relationships/image" Target="../media/image77.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 Id="rId3" Type="http://schemas.openxmlformats.org/officeDocument/2006/relationships/image" Target="../media/image7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 Id="rId3" Type="http://schemas.openxmlformats.org/officeDocument/2006/relationships/image" Target="../media/image76.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 Id="rId3" Type="http://schemas.openxmlformats.org/officeDocument/2006/relationships/image" Target="../media/image71.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 Id="rId3" Type="http://schemas.openxmlformats.org/officeDocument/2006/relationships/image" Target="../media/image72.png"/><Relationship Id="rId4" Type="http://schemas.openxmlformats.org/officeDocument/2006/relationships/image" Target="../media/image78.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 Id="rId3" Type="http://schemas.openxmlformats.org/officeDocument/2006/relationships/image" Target="../media/image69.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 Id="rId3" Type="http://schemas.openxmlformats.org/officeDocument/2006/relationships/image" Target="../media/image89.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 Id="rId3" Type="http://schemas.openxmlformats.org/officeDocument/2006/relationships/image" Target="../media/image86.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 Id="rId3" Type="http://schemas.openxmlformats.org/officeDocument/2006/relationships/image" Target="../media/image75.png"/><Relationship Id="rId4" Type="http://schemas.openxmlformats.org/officeDocument/2006/relationships/image" Target="../media/image84.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 Id="rId3" Type="http://schemas.openxmlformats.org/officeDocument/2006/relationships/image" Target="../media/image3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 Id="rId3" Type="http://schemas.openxmlformats.org/officeDocument/2006/relationships/image" Target="../media/image81.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 Id="rId3" Type="http://schemas.openxmlformats.org/officeDocument/2006/relationships/image" Target="../media/image88.png"/><Relationship Id="rId4" Type="http://schemas.openxmlformats.org/officeDocument/2006/relationships/image" Target="../media/image82.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83.xml"/><Relationship Id="rId3" Type="http://schemas.openxmlformats.org/officeDocument/2006/relationships/image" Target="../media/image83.png"/><Relationship Id="rId4" Type="http://schemas.openxmlformats.org/officeDocument/2006/relationships/image" Target="../media/image80.png"/><Relationship Id="rId5" Type="http://schemas.openxmlformats.org/officeDocument/2006/relationships/image" Target="../media/image85.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 Id="rId3" Type="http://schemas.openxmlformats.org/officeDocument/2006/relationships/image" Target="../media/image94.png"/><Relationship Id="rId4" Type="http://schemas.openxmlformats.org/officeDocument/2006/relationships/image" Target="../media/image95.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 Id="rId3" Type="http://schemas.openxmlformats.org/officeDocument/2006/relationships/image" Target="../media/image103.png"/><Relationship Id="rId4" Type="http://schemas.openxmlformats.org/officeDocument/2006/relationships/image" Target="../media/image87.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 Id="rId3" Type="http://schemas.openxmlformats.org/officeDocument/2006/relationships/image" Target="../media/image105.png"/><Relationship Id="rId4" Type="http://schemas.openxmlformats.org/officeDocument/2006/relationships/image" Target="../media/image90.png"/><Relationship Id="rId5" Type="http://schemas.openxmlformats.org/officeDocument/2006/relationships/image" Target="../media/image104.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 Id="rId3" Type="http://schemas.openxmlformats.org/officeDocument/2006/relationships/image" Target="../media/image91.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 Id="rId3" Type="http://schemas.openxmlformats.org/officeDocument/2006/relationships/image" Target="../media/image1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62.jp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 Id="rId3" Type="http://schemas.openxmlformats.org/officeDocument/2006/relationships/image" Target="../media/image96.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1.xml"/><Relationship Id="rId3" Type="http://schemas.openxmlformats.org/officeDocument/2006/relationships/image" Target="../media/image98.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 Id="rId3" Type="http://schemas.openxmlformats.org/officeDocument/2006/relationships/image" Target="../media/image106.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 Id="rId3" Type="http://schemas.openxmlformats.org/officeDocument/2006/relationships/image" Target="../media/image110.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 Id="rId3" Type="http://schemas.openxmlformats.org/officeDocument/2006/relationships/image" Target="../media/image99.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6.xml"/><Relationship Id="rId3" Type="http://schemas.openxmlformats.org/officeDocument/2006/relationships/image" Target="../media/image29.jpg"/><Relationship Id="rId4" Type="http://schemas.openxmlformats.org/officeDocument/2006/relationships/image" Target="../media/image36.jp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 Id="rId3" Type="http://schemas.openxmlformats.org/officeDocument/2006/relationships/image" Target="../media/image97.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1"/>
          <p:cNvSpPr txBox="1"/>
          <p:nvPr>
            <p:ph type="title"/>
          </p:nvPr>
        </p:nvSpPr>
        <p:spPr>
          <a:xfrm>
            <a:off x="457200" y="105822"/>
            <a:ext cx="8229600" cy="485021"/>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The Axilla</a:t>
            </a:r>
            <a:endParaRPr/>
          </a:p>
        </p:txBody>
      </p:sp>
      <p:sp>
        <p:nvSpPr>
          <p:cNvPr id="173" name="Google Shape;173;p1"/>
          <p:cNvSpPr txBox="1"/>
          <p:nvPr>
            <p:ph idx="1" type="body"/>
          </p:nvPr>
        </p:nvSpPr>
        <p:spPr>
          <a:xfrm>
            <a:off x="457200" y="604911"/>
            <a:ext cx="8229600" cy="1243986"/>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800"/>
              <a:buFont typeface="Arial"/>
              <a:buNone/>
            </a:pPr>
            <a:r>
              <a:rPr b="1" i="1" lang="en-US" sz="2800" u="sng">
                <a:solidFill>
                  <a:srgbClr val="92D050"/>
                </a:solidFill>
              </a:rPr>
              <a:t>A pyramidal space </a:t>
            </a:r>
            <a:r>
              <a:rPr b="1" lang="en-US"/>
              <a:t>between upper part of the arm &amp; the  upper part of side of chest wall, just inferior to shoulder joint.</a:t>
            </a:r>
            <a:endParaRPr/>
          </a:p>
        </p:txBody>
      </p:sp>
      <p:sp>
        <p:nvSpPr>
          <p:cNvPr id="174" name="Google Shape;174;p1"/>
          <p:cNvSpPr txBox="1"/>
          <p:nvPr/>
        </p:nvSpPr>
        <p:spPr>
          <a:xfrm>
            <a:off x="0" y="1825202"/>
            <a:ext cx="4614202" cy="467820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Importance:</a:t>
            </a:r>
            <a:endParaRPr/>
          </a:p>
          <a:p>
            <a:pPr indent="-152400" lvl="0" marL="0" marR="0" rtl="0" algn="l">
              <a:spcBef>
                <a:spcPts val="1400"/>
              </a:spcBef>
              <a:spcAft>
                <a:spcPts val="0"/>
              </a:spcAft>
              <a:buClr>
                <a:srgbClr val="FFFF00"/>
              </a:buClr>
              <a:buSzPts val="2400"/>
              <a:buFont typeface="Noto Sans Symbols"/>
              <a:buChar char="▪"/>
            </a:pPr>
            <a:r>
              <a:rPr b="1" i="0" lang="en-US" sz="2400" u="none" cap="none" strike="noStrike">
                <a:solidFill>
                  <a:srgbClr val="000099"/>
                </a:solidFill>
                <a:latin typeface="Arial"/>
                <a:ea typeface="Arial"/>
                <a:cs typeface="Arial"/>
                <a:sym typeface="Arial"/>
              </a:rPr>
              <a:t> </a:t>
            </a:r>
            <a:r>
              <a:rPr b="1" i="0" lang="en-US" sz="2800" u="none" cap="none" strike="noStrike">
                <a:solidFill>
                  <a:srgbClr val="00B0F0"/>
                </a:solidFill>
                <a:latin typeface="Arial"/>
                <a:ea typeface="Arial"/>
                <a:cs typeface="Arial"/>
                <a:sym typeface="Arial"/>
              </a:rPr>
              <a:t>Passageway </a:t>
            </a:r>
            <a:r>
              <a:rPr b="1" i="0" lang="en-US" sz="2400" u="none" cap="none" strike="noStrike">
                <a:solidFill>
                  <a:schemeClr val="lt1"/>
                </a:solidFill>
                <a:latin typeface="Arial"/>
                <a:ea typeface="Arial"/>
                <a:cs typeface="Arial"/>
                <a:sym typeface="Arial"/>
              </a:rPr>
              <a:t>for vessels &amp; nerves between the neck &amp; upper limb which pass through its apex.</a:t>
            </a:r>
            <a:endParaRPr b="1" i="1" sz="2400" u="none" cap="none" strike="noStrike">
              <a:solidFill>
                <a:schemeClr val="lt1"/>
              </a:solidFill>
              <a:latin typeface="Arial"/>
              <a:ea typeface="Arial"/>
              <a:cs typeface="Arial"/>
              <a:sym typeface="Arial"/>
            </a:endParaRPr>
          </a:p>
          <a:p>
            <a:pPr indent="-152400" lvl="0" marL="0" marR="0" rtl="0" algn="l">
              <a:spcBef>
                <a:spcPts val="1200"/>
              </a:spcBef>
              <a:spcAft>
                <a:spcPts val="0"/>
              </a:spcAft>
              <a:buClr>
                <a:srgbClr val="FFFF00"/>
              </a:buClr>
              <a:buSzPts val="2400"/>
              <a:buFont typeface="Noto Sans Symbols"/>
              <a:buChar char="▪"/>
            </a:pPr>
            <a:r>
              <a:rPr b="1" i="0" lang="en-US" sz="2400" u="none" cap="none" strike="noStrike">
                <a:solidFill>
                  <a:schemeClr val="lt1"/>
                </a:solidFill>
                <a:latin typeface="Arial"/>
                <a:ea typeface="Arial"/>
                <a:cs typeface="Arial"/>
                <a:sym typeface="Arial"/>
              </a:rPr>
              <a:t> Contain a group of important lymph nodes embedded in soft fat </a:t>
            </a:r>
            <a:r>
              <a:rPr b="1" i="0" lang="en-US" sz="2400" u="none" cap="none" strike="noStrike">
                <a:solidFill>
                  <a:srgbClr val="FF0066"/>
                </a:solidFill>
                <a:latin typeface="Arial"/>
                <a:ea typeface="Arial"/>
                <a:cs typeface="Arial"/>
                <a:sym typeface="Arial"/>
              </a:rPr>
              <a:t>(Axillary L.N.)</a:t>
            </a:r>
            <a:endParaRPr b="1" i="0" sz="2400" u="none" cap="none" strike="noStrike">
              <a:solidFill>
                <a:schemeClr val="lt1"/>
              </a:solidFill>
              <a:latin typeface="Arial"/>
              <a:ea typeface="Arial"/>
              <a:cs typeface="Arial"/>
              <a:sym typeface="Arial"/>
            </a:endParaRPr>
          </a:p>
          <a:p>
            <a:pPr indent="0" lvl="0" marL="0" marR="0" rtl="0" algn="l">
              <a:spcBef>
                <a:spcPts val="1200"/>
              </a:spcBef>
              <a:spcAft>
                <a:spcPts val="0"/>
              </a:spcAft>
              <a:buNone/>
            </a:pPr>
            <a:r>
              <a:rPr b="1" i="0" lang="en-US" sz="2400" u="none" cap="none" strike="noStrike">
                <a:solidFill>
                  <a:schemeClr val="lt1"/>
                </a:solidFill>
                <a:latin typeface="Arial"/>
                <a:ea typeface="Arial"/>
                <a:cs typeface="Arial"/>
                <a:sym typeface="Arial"/>
              </a:rPr>
              <a:t>Its made up of:</a:t>
            </a:r>
            <a:endParaRPr/>
          </a:p>
          <a:p>
            <a:pPr indent="0" lvl="0" marL="0" marR="0" rtl="0" algn="l">
              <a:spcBef>
                <a:spcPts val="1200"/>
              </a:spcBef>
              <a:spcAft>
                <a:spcPts val="0"/>
              </a:spcAft>
              <a:buNone/>
            </a:pPr>
            <a:r>
              <a:rPr b="1" i="1" lang="en-US" sz="2400" u="sng" cap="none" strike="noStrike">
                <a:solidFill>
                  <a:srgbClr val="FFFF00"/>
                </a:solidFill>
                <a:latin typeface="Arial"/>
                <a:ea typeface="Arial"/>
                <a:cs typeface="Arial"/>
                <a:sym typeface="Arial"/>
              </a:rPr>
              <a:t>Apex, base &amp; 4 walls</a:t>
            </a:r>
            <a:endParaRPr/>
          </a:p>
        </p:txBody>
      </p:sp>
      <p:pic>
        <p:nvPicPr>
          <p:cNvPr descr="axilla, snell" id="175" name="Google Shape;175;p1"/>
          <p:cNvPicPr preferRelativeResize="0"/>
          <p:nvPr/>
        </p:nvPicPr>
        <p:blipFill rotWithShape="1">
          <a:blip r:embed="rId3">
            <a:alphaModFix/>
          </a:blip>
          <a:srcRect b="0" l="0" r="0" t="0"/>
          <a:stretch/>
        </p:blipFill>
        <p:spPr>
          <a:xfrm>
            <a:off x="4501662" y="2475910"/>
            <a:ext cx="4582941" cy="418513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pic>
        <p:nvPicPr>
          <p:cNvPr descr="9" id="224" name="Google Shape;224;p10"/>
          <p:cNvPicPr preferRelativeResize="0"/>
          <p:nvPr>
            <p:ph idx="4294967295" type="body"/>
          </p:nvPr>
        </p:nvPicPr>
        <p:blipFill rotWithShape="1">
          <a:blip r:embed="rId3">
            <a:alphaModFix/>
          </a:blip>
          <a:srcRect b="0" l="0" r="0" t="0"/>
          <a:stretch/>
        </p:blipFill>
        <p:spPr>
          <a:xfrm>
            <a:off x="4654550" y="717453"/>
            <a:ext cx="4489450" cy="5352440"/>
          </a:xfrm>
          <a:prstGeom prst="rect">
            <a:avLst/>
          </a:prstGeom>
          <a:noFill/>
          <a:ln>
            <a:noFill/>
          </a:ln>
        </p:spPr>
      </p:pic>
      <p:sp>
        <p:nvSpPr>
          <p:cNvPr id="225" name="Google Shape;225;p10"/>
          <p:cNvSpPr/>
          <p:nvPr/>
        </p:nvSpPr>
        <p:spPr>
          <a:xfrm>
            <a:off x="0" y="736080"/>
            <a:ext cx="4768948" cy="455509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rgbClr val="FFFF00"/>
              </a:buClr>
              <a:buSzPts val="2800"/>
              <a:buFont typeface="Arial"/>
              <a:buNone/>
            </a:pPr>
            <a:r>
              <a:rPr b="1" lang="en-US" sz="2800">
                <a:solidFill>
                  <a:srgbClr val="FFFF00"/>
                </a:solidFill>
                <a:latin typeface="Arial"/>
                <a:ea typeface="Arial"/>
                <a:cs typeface="Arial"/>
                <a:sym typeface="Arial"/>
              </a:rPr>
              <a:t>Medial Wall:</a:t>
            </a:r>
            <a:endParaRPr/>
          </a:p>
          <a:p>
            <a:pPr indent="0" lvl="0" marL="0" marR="0" rtl="0" algn="l">
              <a:spcBef>
                <a:spcPts val="0"/>
              </a:spcBef>
              <a:spcAft>
                <a:spcPts val="0"/>
              </a:spcAft>
              <a:buClr>
                <a:schemeClr val="lt1"/>
              </a:buClr>
              <a:buSzPts val="2600"/>
              <a:buFont typeface="Arial"/>
              <a:buNone/>
            </a:pPr>
            <a:r>
              <a:rPr b="1" lang="en-US" sz="2600">
                <a:solidFill>
                  <a:schemeClr val="lt1"/>
                </a:solidFill>
                <a:latin typeface="Arial"/>
                <a:ea typeface="Arial"/>
                <a:cs typeface="Arial"/>
                <a:sym typeface="Arial"/>
              </a:rPr>
              <a:t>1</a:t>
            </a:r>
            <a:r>
              <a:rPr b="1" baseline="30000" lang="en-US" sz="2600">
                <a:solidFill>
                  <a:schemeClr val="lt1"/>
                </a:solidFill>
                <a:latin typeface="Arial"/>
                <a:ea typeface="Arial"/>
                <a:cs typeface="Arial"/>
                <a:sym typeface="Arial"/>
              </a:rPr>
              <a:t>st</a:t>
            </a:r>
            <a:r>
              <a:rPr b="1" lang="en-US" sz="2600">
                <a:solidFill>
                  <a:schemeClr val="lt1"/>
                </a:solidFill>
                <a:latin typeface="Arial"/>
                <a:ea typeface="Arial"/>
                <a:cs typeface="Arial"/>
                <a:sym typeface="Arial"/>
              </a:rPr>
              <a:t> </a:t>
            </a:r>
            <a:r>
              <a:rPr b="1" lang="en-US" sz="2600">
                <a:solidFill>
                  <a:srgbClr val="FF0000"/>
                </a:solidFill>
                <a:latin typeface="Arial"/>
                <a:ea typeface="Arial"/>
                <a:cs typeface="Arial"/>
                <a:sym typeface="Arial"/>
              </a:rPr>
              <a:t>🡲</a:t>
            </a:r>
            <a:r>
              <a:rPr b="1" lang="en-US" sz="2600">
                <a:solidFill>
                  <a:schemeClr val="lt1"/>
                </a:solidFill>
                <a:latin typeface="Arial"/>
                <a:ea typeface="Arial"/>
                <a:cs typeface="Arial"/>
                <a:sym typeface="Arial"/>
              </a:rPr>
              <a:t> 4</a:t>
            </a:r>
            <a:r>
              <a:rPr b="1" baseline="30000" lang="en-US" sz="2600">
                <a:solidFill>
                  <a:schemeClr val="lt1"/>
                </a:solidFill>
                <a:latin typeface="Arial"/>
                <a:ea typeface="Arial"/>
                <a:cs typeface="Arial"/>
                <a:sym typeface="Arial"/>
              </a:rPr>
              <a:t>th</a:t>
            </a:r>
            <a:r>
              <a:rPr b="1" lang="en-US" sz="2600">
                <a:solidFill>
                  <a:schemeClr val="lt1"/>
                </a:solidFill>
                <a:latin typeface="Arial"/>
                <a:ea typeface="Arial"/>
                <a:cs typeface="Arial"/>
                <a:sym typeface="Arial"/>
              </a:rPr>
              <a:t> ribs</a:t>
            </a:r>
            <a:endParaRPr/>
          </a:p>
          <a:p>
            <a:pPr indent="0" lvl="0" marL="0" marR="0" rtl="0" algn="l">
              <a:spcBef>
                <a:spcPts val="0"/>
              </a:spcBef>
              <a:spcAft>
                <a:spcPts val="0"/>
              </a:spcAft>
              <a:buClr>
                <a:schemeClr val="lt1"/>
              </a:buClr>
              <a:buSzPts val="2600"/>
              <a:buFont typeface="Arial"/>
              <a:buNone/>
            </a:pPr>
            <a:r>
              <a:rPr b="1" lang="en-US" sz="2600">
                <a:solidFill>
                  <a:schemeClr val="lt1"/>
                </a:solidFill>
                <a:latin typeface="Arial"/>
                <a:ea typeface="Arial"/>
                <a:cs typeface="Arial"/>
                <a:sym typeface="Arial"/>
              </a:rPr>
              <a:t>&amp; intercostal muscles in </a:t>
            </a:r>
            <a:endParaRPr/>
          </a:p>
          <a:p>
            <a:pPr indent="0" lvl="0" marL="0" marR="0" rtl="0" algn="l">
              <a:spcBef>
                <a:spcPts val="0"/>
              </a:spcBef>
              <a:spcAft>
                <a:spcPts val="0"/>
              </a:spcAft>
              <a:buClr>
                <a:schemeClr val="lt1"/>
              </a:buClr>
              <a:buSzPts val="2600"/>
              <a:buFont typeface="Arial"/>
              <a:buNone/>
            </a:pPr>
            <a:r>
              <a:rPr b="1" lang="en-US" sz="2600">
                <a:solidFill>
                  <a:schemeClr val="lt1"/>
                </a:solidFill>
                <a:latin typeface="Arial"/>
                <a:ea typeface="Arial"/>
                <a:cs typeface="Arial"/>
                <a:sym typeface="Arial"/>
              </a:rPr>
              <a:t>Between overlying </a:t>
            </a:r>
            <a:r>
              <a:rPr b="1" lang="en-US" sz="2600">
                <a:solidFill>
                  <a:srgbClr val="FF00FF"/>
                </a:solidFill>
                <a:latin typeface="Arial"/>
                <a:ea typeface="Arial"/>
                <a:cs typeface="Arial"/>
                <a:sym typeface="Arial"/>
              </a:rPr>
              <a:t>serratus ant. m.</a:t>
            </a:r>
            <a:endParaRPr b="1" sz="2600">
              <a:solidFill>
                <a:schemeClr val="lt1"/>
              </a:solidFill>
              <a:latin typeface="Arial"/>
              <a:ea typeface="Arial"/>
              <a:cs typeface="Arial"/>
              <a:sym typeface="Arial"/>
            </a:endParaRPr>
          </a:p>
          <a:p>
            <a:pPr indent="0" lvl="0" marL="0" marR="0" rtl="0" algn="l">
              <a:spcBef>
                <a:spcPts val="0"/>
              </a:spcBef>
              <a:spcAft>
                <a:spcPts val="0"/>
              </a:spcAft>
              <a:buClr>
                <a:schemeClr val="lt1"/>
              </a:buClr>
              <a:buSzPts val="2600"/>
              <a:buFont typeface="Arial"/>
              <a:buNone/>
            </a:pPr>
            <a:r>
              <a:t/>
            </a:r>
            <a:endParaRPr b="1" sz="2600">
              <a:solidFill>
                <a:schemeClr val="lt1"/>
              </a:solidFill>
              <a:latin typeface="Arial"/>
              <a:ea typeface="Arial"/>
              <a:cs typeface="Arial"/>
              <a:sym typeface="Arial"/>
            </a:endParaRPr>
          </a:p>
          <a:p>
            <a:pPr indent="0" lvl="0" marL="0" marR="0" rtl="0" algn="ctr">
              <a:spcBef>
                <a:spcPts val="0"/>
              </a:spcBef>
              <a:spcAft>
                <a:spcPts val="0"/>
              </a:spcAft>
              <a:buClr>
                <a:srgbClr val="FF0000"/>
              </a:buClr>
              <a:buSzPts val="2800"/>
              <a:buFont typeface="Arial"/>
              <a:buNone/>
            </a:pPr>
            <a:r>
              <a:rPr b="1" lang="en-US" sz="2800">
                <a:solidFill>
                  <a:srgbClr val="FF0000"/>
                </a:solidFill>
                <a:latin typeface="Arial"/>
                <a:ea typeface="Arial"/>
                <a:cs typeface="Arial"/>
                <a:sym typeface="Arial"/>
              </a:rPr>
              <a:t>Lateral Wall:</a:t>
            </a:r>
            <a:endParaRPr/>
          </a:p>
          <a:p>
            <a:pPr indent="0" lvl="0" marL="0" marR="0" rtl="0" algn="l">
              <a:spcBef>
                <a:spcPts val="0"/>
              </a:spcBef>
              <a:spcAft>
                <a:spcPts val="0"/>
              </a:spcAft>
              <a:buClr>
                <a:schemeClr val="lt1"/>
              </a:buClr>
              <a:buSzPts val="2600"/>
              <a:buFont typeface="Arial"/>
              <a:buNone/>
            </a:pPr>
            <a:r>
              <a:rPr b="1" lang="en-US" sz="2600">
                <a:solidFill>
                  <a:schemeClr val="lt1"/>
                </a:solidFill>
                <a:latin typeface="Arial"/>
                <a:ea typeface="Arial"/>
                <a:cs typeface="Arial"/>
                <a:sym typeface="Arial"/>
              </a:rPr>
              <a:t>Intertubercular groove</a:t>
            </a:r>
            <a:endParaRPr/>
          </a:p>
          <a:p>
            <a:pPr indent="0" lvl="0" marL="0" marR="0" rtl="0" algn="l">
              <a:spcBef>
                <a:spcPts val="0"/>
              </a:spcBef>
              <a:spcAft>
                <a:spcPts val="0"/>
              </a:spcAft>
              <a:buClr>
                <a:schemeClr val="lt1"/>
              </a:buClr>
              <a:buSzPts val="2600"/>
              <a:buFont typeface="Arial"/>
              <a:buNone/>
            </a:pPr>
            <a:r>
              <a:rPr b="1" lang="en-US" sz="2600">
                <a:solidFill>
                  <a:schemeClr val="lt1"/>
                </a:solidFill>
                <a:latin typeface="Arial"/>
                <a:ea typeface="Arial"/>
                <a:cs typeface="Arial"/>
                <a:sym typeface="Arial"/>
              </a:rPr>
              <a:t>of the humerus hidden from view by short head of biceps and coracobrachialis</a:t>
            </a:r>
            <a:endParaRPr b="1" sz="2600">
              <a:solidFill>
                <a:schemeClr val="lt1"/>
              </a:solidFill>
              <a:latin typeface="Arial"/>
              <a:ea typeface="Arial"/>
              <a:cs typeface="Arial"/>
              <a:sym typeface="Arial"/>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7" name="Shape 807"/>
        <p:cNvGrpSpPr/>
        <p:nvPr/>
      </p:nvGrpSpPr>
      <p:grpSpPr>
        <a:xfrm>
          <a:off x="0" y="0"/>
          <a:ext cx="0" cy="0"/>
          <a:chOff x="0" y="0"/>
          <a:chExt cx="0" cy="0"/>
        </a:xfrm>
      </p:grpSpPr>
      <p:pic>
        <p:nvPicPr>
          <p:cNvPr id="808" name="Google Shape;808;p100"/>
          <p:cNvPicPr preferRelativeResize="0"/>
          <p:nvPr/>
        </p:nvPicPr>
        <p:blipFill rotWithShape="1">
          <a:blip r:embed="rId3">
            <a:alphaModFix/>
          </a:blip>
          <a:srcRect b="0" l="0" r="0" t="0"/>
          <a:stretch/>
        </p:blipFill>
        <p:spPr>
          <a:xfrm>
            <a:off x="4698609" y="1097445"/>
            <a:ext cx="4388071" cy="5591175"/>
          </a:xfrm>
          <a:prstGeom prst="rect">
            <a:avLst/>
          </a:prstGeom>
          <a:noFill/>
          <a:ln>
            <a:noFill/>
          </a:ln>
        </p:spPr>
      </p:pic>
      <p:sp>
        <p:nvSpPr>
          <p:cNvPr id="809" name="Google Shape;809;p100"/>
          <p:cNvSpPr txBox="1"/>
          <p:nvPr>
            <p:ph type="title"/>
          </p:nvPr>
        </p:nvSpPr>
        <p:spPr>
          <a:xfrm>
            <a:off x="1575582" y="274638"/>
            <a:ext cx="7444593" cy="680705"/>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66"/>
                </a:solidFill>
              </a:rPr>
              <a:t>Muscles of shoulder region</a:t>
            </a:r>
            <a:endParaRPr/>
          </a:p>
        </p:txBody>
      </p:sp>
      <p:sp>
        <p:nvSpPr>
          <p:cNvPr id="810" name="Google Shape;810;p100"/>
          <p:cNvSpPr txBox="1"/>
          <p:nvPr>
            <p:ph idx="1" type="body"/>
          </p:nvPr>
        </p:nvSpPr>
        <p:spPr>
          <a:xfrm>
            <a:off x="1" y="1600200"/>
            <a:ext cx="5472331"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Char char="•"/>
            </a:pPr>
            <a:r>
              <a:rPr b="1" lang="en-US"/>
              <a:t>Two superficial muscles of shoulder region are </a:t>
            </a:r>
            <a:r>
              <a:rPr b="1" lang="en-US">
                <a:solidFill>
                  <a:srgbClr val="FFFF00"/>
                </a:solidFill>
              </a:rPr>
              <a:t>deltoid and trapezius </a:t>
            </a:r>
            <a:r>
              <a:rPr b="1" lang="en-US"/>
              <a:t>muscles.</a:t>
            </a:r>
            <a:endParaRPr/>
          </a:p>
          <a:p>
            <a:pPr indent="-342900" lvl="0" marL="342900" rtl="0" algn="l">
              <a:spcBef>
                <a:spcPts val="480"/>
              </a:spcBef>
              <a:spcAft>
                <a:spcPts val="0"/>
              </a:spcAft>
              <a:buSzPts val="2400"/>
              <a:buFont typeface="Arial"/>
              <a:buChar char="•"/>
            </a:pPr>
            <a:r>
              <a:rPr b="1" lang="en-US"/>
              <a:t>Trapezius attach scapula and clavicle to trunk.</a:t>
            </a:r>
            <a:endParaRPr/>
          </a:p>
          <a:p>
            <a:pPr indent="-342900" lvl="0" marL="342900" rtl="0" algn="l">
              <a:spcBef>
                <a:spcPts val="480"/>
              </a:spcBef>
              <a:spcAft>
                <a:spcPts val="0"/>
              </a:spcAft>
              <a:buSzPts val="2400"/>
              <a:buFont typeface="Arial"/>
              <a:buChar char="•"/>
            </a:pPr>
            <a:r>
              <a:rPr b="1" lang="en-US"/>
              <a:t>Deltoid attach scapula and clavicle to humerus.</a:t>
            </a:r>
            <a:endParaRPr/>
          </a:p>
          <a:p>
            <a:pPr indent="-342900" lvl="0" marL="342900" rtl="0" algn="l">
              <a:spcBef>
                <a:spcPts val="480"/>
              </a:spcBef>
              <a:spcAft>
                <a:spcPts val="0"/>
              </a:spcAft>
              <a:buSzPts val="2400"/>
              <a:buFont typeface="Arial"/>
              <a:buChar char="•"/>
            </a:pPr>
            <a:r>
              <a:rPr b="1" lang="en-US"/>
              <a:t>Both muscles are attached to opposing surface and margins </a:t>
            </a:r>
            <a:endParaRPr/>
          </a:p>
          <a:p>
            <a:pPr indent="0" lvl="0" marL="0" rtl="0" algn="l">
              <a:spcBef>
                <a:spcPts val="560"/>
              </a:spcBef>
              <a:spcAft>
                <a:spcPts val="0"/>
              </a:spcAft>
              <a:buSzPts val="2400"/>
              <a:buFont typeface="Arial"/>
              <a:buNone/>
            </a:pPr>
            <a:r>
              <a:rPr b="1" lang="en-US"/>
              <a:t>of </a:t>
            </a:r>
            <a:r>
              <a:rPr b="1" i="1" lang="en-US" sz="2800" u="sng">
                <a:solidFill>
                  <a:srgbClr val="FF0066"/>
                </a:solidFill>
              </a:rPr>
              <a:t>acromiom,spine of scapula and clavicle .</a:t>
            </a:r>
            <a:endParaRPr/>
          </a:p>
        </p:txBody>
      </p:sp>
      <p:sp>
        <p:nvSpPr>
          <p:cNvPr id="811" name="Google Shape;811;p100"/>
          <p:cNvSpPr/>
          <p:nvPr/>
        </p:nvSpPr>
        <p:spPr>
          <a:xfrm>
            <a:off x="7315200" y="2926080"/>
            <a:ext cx="773723" cy="323557"/>
          </a:xfrm>
          <a:prstGeom prst="ellipse">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12" name="Google Shape;812;p100"/>
          <p:cNvSpPr/>
          <p:nvPr/>
        </p:nvSpPr>
        <p:spPr>
          <a:xfrm>
            <a:off x="7863840" y="3348111"/>
            <a:ext cx="618978" cy="323557"/>
          </a:xfrm>
          <a:prstGeom prst="ellipse">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13" name="Google Shape;813;p100"/>
          <p:cNvSpPr/>
          <p:nvPr/>
        </p:nvSpPr>
        <p:spPr>
          <a:xfrm>
            <a:off x="5176912" y="3087858"/>
            <a:ext cx="970671" cy="422031"/>
          </a:xfrm>
          <a:prstGeom prst="ellipse">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7" name="Shape 817"/>
        <p:cNvGrpSpPr/>
        <p:nvPr/>
      </p:nvGrpSpPr>
      <p:grpSpPr>
        <a:xfrm>
          <a:off x="0" y="0"/>
          <a:ext cx="0" cy="0"/>
          <a:chOff x="0" y="0"/>
          <a:chExt cx="0" cy="0"/>
        </a:xfrm>
      </p:grpSpPr>
      <p:pic>
        <p:nvPicPr>
          <p:cNvPr id="818" name="Google Shape;818;p101"/>
          <p:cNvPicPr preferRelativeResize="0"/>
          <p:nvPr>
            <p:ph idx="4294967295" type="body"/>
          </p:nvPr>
        </p:nvPicPr>
        <p:blipFill rotWithShape="1">
          <a:blip r:embed="rId3">
            <a:alphaModFix/>
          </a:blip>
          <a:srcRect b="0" l="0" r="0" t="0"/>
          <a:stretch/>
        </p:blipFill>
        <p:spPr>
          <a:xfrm>
            <a:off x="0" y="996950"/>
            <a:ext cx="4764088" cy="5349875"/>
          </a:xfrm>
          <a:prstGeom prst="rect">
            <a:avLst/>
          </a:prstGeom>
          <a:noFill/>
          <a:ln>
            <a:noFill/>
          </a:ln>
        </p:spPr>
      </p:pic>
      <p:pic>
        <p:nvPicPr>
          <p:cNvPr id="819" name="Google Shape;819;p101"/>
          <p:cNvPicPr preferRelativeResize="0"/>
          <p:nvPr/>
        </p:nvPicPr>
        <p:blipFill rotWithShape="1">
          <a:blip r:embed="rId4">
            <a:alphaModFix/>
          </a:blip>
          <a:srcRect b="0" l="0" r="0" t="0"/>
          <a:stretch/>
        </p:blipFill>
        <p:spPr>
          <a:xfrm>
            <a:off x="4449170" y="1002902"/>
            <a:ext cx="4663798" cy="5343525"/>
          </a:xfrm>
          <a:prstGeom prst="rect">
            <a:avLst/>
          </a:prstGeom>
          <a:noFill/>
          <a:ln>
            <a:noFill/>
          </a:ln>
        </p:spPr>
      </p:pic>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3" name="Shape 823"/>
        <p:cNvGrpSpPr/>
        <p:nvPr/>
      </p:nvGrpSpPr>
      <p:grpSpPr>
        <a:xfrm>
          <a:off x="0" y="0"/>
          <a:ext cx="0" cy="0"/>
          <a:chOff x="0" y="0"/>
          <a:chExt cx="0" cy="0"/>
        </a:xfrm>
      </p:grpSpPr>
      <p:sp>
        <p:nvSpPr>
          <p:cNvPr id="824" name="Google Shape;824;p102"/>
          <p:cNvSpPr txBox="1"/>
          <p:nvPr>
            <p:ph type="title"/>
          </p:nvPr>
        </p:nvSpPr>
        <p:spPr>
          <a:xfrm>
            <a:off x="2703513" y="274638"/>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lang="en-US"/>
              <a:t>  </a:t>
            </a:r>
            <a:endParaRPr/>
          </a:p>
        </p:txBody>
      </p:sp>
      <p:sp>
        <p:nvSpPr>
          <p:cNvPr id="825" name="Google Shape;825;p102"/>
          <p:cNvSpPr txBox="1"/>
          <p:nvPr>
            <p:ph idx="1" type="body"/>
          </p:nvPr>
        </p:nvSpPr>
        <p:spPr>
          <a:xfrm>
            <a:off x="68037" y="0"/>
            <a:ext cx="4149121" cy="6646459"/>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800"/>
              <a:buFont typeface="Arial"/>
              <a:buNone/>
            </a:pPr>
            <a:r>
              <a:rPr b="1" lang="en-US" sz="2800">
                <a:solidFill>
                  <a:srgbClr val="FF0000"/>
                </a:solidFill>
              </a:rPr>
              <a:t>Posterior muscles</a:t>
            </a:r>
            <a:endParaRPr sz="2800">
              <a:solidFill>
                <a:srgbClr val="FF0000"/>
              </a:solidFill>
            </a:endParaRPr>
          </a:p>
          <a:p>
            <a:pPr indent="-342900" lvl="0" marL="342900" rtl="0" algn="l">
              <a:spcBef>
                <a:spcPts val="560"/>
              </a:spcBef>
              <a:spcAft>
                <a:spcPts val="0"/>
              </a:spcAft>
              <a:buSzPts val="2800"/>
              <a:buFont typeface="Arial"/>
              <a:buNone/>
            </a:pPr>
            <a:r>
              <a:rPr b="1" lang="en-US" sz="2800">
                <a:solidFill>
                  <a:srgbClr val="FFFF00"/>
                </a:solidFill>
              </a:rPr>
              <a:t>Trapezius:</a:t>
            </a:r>
            <a:r>
              <a:rPr b="1" lang="en-US">
                <a:solidFill>
                  <a:srgbClr val="00B050"/>
                </a:solidFill>
              </a:rPr>
              <a:t> </a:t>
            </a:r>
            <a:r>
              <a:rPr b="1" lang="en-US"/>
              <a:t>most superficial muscle of the  back of the neck, and upper trunk.</a:t>
            </a:r>
            <a:endParaRPr/>
          </a:p>
          <a:p>
            <a:pPr indent="-342900" lvl="0" marL="342900" rtl="0" algn="l">
              <a:spcBef>
                <a:spcPts val="480"/>
              </a:spcBef>
              <a:spcAft>
                <a:spcPts val="0"/>
              </a:spcAft>
              <a:buSzPts val="2400"/>
              <a:buFont typeface="Arial"/>
              <a:buNone/>
            </a:pPr>
            <a:r>
              <a:rPr b="1" lang="en-US">
                <a:solidFill>
                  <a:srgbClr val="FFFF00"/>
                </a:solidFill>
              </a:rPr>
              <a:t>Origin:</a:t>
            </a:r>
            <a:r>
              <a:rPr b="1" lang="en-US">
                <a:solidFill>
                  <a:srgbClr val="00B050"/>
                </a:solidFill>
              </a:rPr>
              <a:t> </a:t>
            </a:r>
            <a:r>
              <a:rPr b="1" lang="en-US"/>
              <a:t>occipital bone of skull, back of neck back of chest.</a:t>
            </a:r>
            <a:endParaRPr/>
          </a:p>
          <a:p>
            <a:pPr indent="-342900" lvl="0" marL="342900" rtl="0" algn="l">
              <a:spcBef>
                <a:spcPts val="560"/>
              </a:spcBef>
              <a:spcAft>
                <a:spcPts val="0"/>
              </a:spcAft>
              <a:buSzPts val="2800"/>
              <a:buFont typeface="Arial"/>
              <a:buNone/>
            </a:pPr>
            <a:r>
              <a:rPr b="1" lang="en-US" sz="2800">
                <a:solidFill>
                  <a:srgbClr val="00B0F0"/>
                </a:solidFill>
              </a:rPr>
              <a:t>Insertion:</a:t>
            </a:r>
            <a:r>
              <a:rPr b="1" lang="en-US" sz="2800">
                <a:solidFill>
                  <a:srgbClr val="00B050"/>
                </a:solidFill>
              </a:rPr>
              <a:t> </a:t>
            </a:r>
            <a:r>
              <a:rPr b="1" lang="en-US"/>
              <a:t>scapular spine</a:t>
            </a:r>
            <a:endParaRPr/>
          </a:p>
          <a:p>
            <a:pPr indent="-342900" lvl="0" marL="342900" rtl="0" algn="l">
              <a:spcBef>
                <a:spcPts val="480"/>
              </a:spcBef>
              <a:spcAft>
                <a:spcPts val="0"/>
              </a:spcAft>
              <a:buSzPts val="2400"/>
              <a:buFont typeface="Arial"/>
              <a:buNone/>
            </a:pPr>
            <a:r>
              <a:rPr b="1" lang="en-US"/>
              <a:t>acromion, and clavicle.</a:t>
            </a:r>
            <a:endParaRPr/>
          </a:p>
          <a:p>
            <a:pPr indent="-342900" lvl="0" marL="342900" rtl="0" algn="l">
              <a:spcBef>
                <a:spcPts val="560"/>
              </a:spcBef>
              <a:spcAft>
                <a:spcPts val="0"/>
              </a:spcAft>
              <a:buSzPts val="2400"/>
              <a:buFont typeface="Arial"/>
              <a:buNone/>
            </a:pPr>
            <a:r>
              <a:rPr b="1" lang="en-US">
                <a:solidFill>
                  <a:srgbClr val="FFFF00"/>
                </a:solidFill>
              </a:rPr>
              <a:t>N S: </a:t>
            </a:r>
            <a:r>
              <a:rPr b="1" lang="en-US"/>
              <a:t>Spinal accessory,</a:t>
            </a:r>
            <a:r>
              <a:rPr b="1" i="1" lang="en-US" sz="2800" u="sng">
                <a:solidFill>
                  <a:srgbClr val="FF0066"/>
                </a:solidFill>
              </a:rPr>
              <a:t>C3-C4 </a:t>
            </a:r>
            <a:r>
              <a:rPr b="1" lang="en-US"/>
              <a:t>proprioception</a:t>
            </a:r>
            <a:endParaRPr/>
          </a:p>
          <a:p>
            <a:pPr indent="-342900" lvl="0" marL="342900" rtl="0" algn="l">
              <a:spcBef>
                <a:spcPts val="560"/>
              </a:spcBef>
              <a:spcAft>
                <a:spcPts val="0"/>
              </a:spcAft>
              <a:buSzPts val="2800"/>
              <a:buFont typeface="Arial"/>
              <a:buNone/>
            </a:pPr>
            <a:r>
              <a:rPr b="1" lang="en-US" sz="2800">
                <a:solidFill>
                  <a:srgbClr val="00B050"/>
                </a:solidFill>
              </a:rPr>
              <a:t>Action:</a:t>
            </a:r>
            <a:r>
              <a:rPr b="1" lang="en-US">
                <a:solidFill>
                  <a:srgbClr val="00B050"/>
                </a:solidFill>
              </a:rPr>
              <a:t> </a:t>
            </a:r>
            <a:r>
              <a:rPr b="1" lang="en-US"/>
              <a:t>extend the head, elevate, and depress the shoulder adduct arm. </a:t>
            </a:r>
            <a:endParaRPr/>
          </a:p>
        </p:txBody>
      </p:sp>
      <p:pic>
        <p:nvPicPr>
          <p:cNvPr id="826" name="Google Shape;826;p102"/>
          <p:cNvPicPr preferRelativeResize="0"/>
          <p:nvPr/>
        </p:nvPicPr>
        <p:blipFill rotWithShape="1">
          <a:blip r:embed="rId3">
            <a:alphaModFix/>
          </a:blip>
          <a:srcRect b="0" l="0" r="0" t="0"/>
          <a:stretch/>
        </p:blipFill>
        <p:spPr>
          <a:xfrm>
            <a:off x="4080682" y="1031631"/>
            <a:ext cx="5063318" cy="5216769"/>
          </a:xfrm>
          <a:prstGeom prst="rect">
            <a:avLst/>
          </a:prstGeom>
          <a:noFill/>
          <a:ln>
            <a:noFill/>
          </a:ln>
        </p:spPr>
      </p:pic>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0" name="Shape 830"/>
        <p:cNvGrpSpPr/>
        <p:nvPr/>
      </p:nvGrpSpPr>
      <p:grpSpPr>
        <a:xfrm>
          <a:off x="0" y="0"/>
          <a:ext cx="0" cy="0"/>
          <a:chOff x="0" y="0"/>
          <a:chExt cx="0" cy="0"/>
        </a:xfrm>
      </p:grpSpPr>
      <p:sp>
        <p:nvSpPr>
          <p:cNvPr id="831" name="Google Shape;831;p103"/>
          <p:cNvSpPr txBox="1"/>
          <p:nvPr>
            <p:ph type="title"/>
          </p:nvPr>
        </p:nvSpPr>
        <p:spPr>
          <a:xfrm>
            <a:off x="818866" y="274638"/>
            <a:ext cx="8201309" cy="789887"/>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rPr>
              <a:t>Deep muscles of the back of shoulder</a:t>
            </a:r>
            <a:endParaRPr/>
          </a:p>
        </p:txBody>
      </p:sp>
      <p:sp>
        <p:nvSpPr>
          <p:cNvPr id="832" name="Google Shape;832;p103"/>
          <p:cNvSpPr txBox="1"/>
          <p:nvPr>
            <p:ph idx="1" type="body"/>
          </p:nvPr>
        </p:nvSpPr>
        <p:spPr>
          <a:xfrm>
            <a:off x="0" y="1600200"/>
            <a:ext cx="5431809"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Char char="•"/>
            </a:pPr>
            <a:r>
              <a:rPr b="1" lang="en-US"/>
              <a:t>Levator scapulae.</a:t>
            </a:r>
            <a:endParaRPr/>
          </a:p>
          <a:p>
            <a:pPr indent="-1905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Char char="•"/>
            </a:pPr>
            <a:r>
              <a:rPr b="1" lang="en-US"/>
              <a:t>Rhomboids major. </a:t>
            </a:r>
            <a:endParaRPr/>
          </a:p>
          <a:p>
            <a:pPr indent="-1905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Char char="•"/>
            </a:pPr>
            <a:r>
              <a:rPr b="1" lang="en-US"/>
              <a:t>Rhomboid minor.</a:t>
            </a:r>
            <a:endParaRPr/>
          </a:p>
          <a:p>
            <a:pPr indent="-1905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Char char="•"/>
            </a:pPr>
            <a:r>
              <a:rPr b="1" lang="en-US"/>
              <a:t>All are elevators of scapula, rhomboids retract scapula</a:t>
            </a:r>
            <a:endParaRPr/>
          </a:p>
          <a:p>
            <a:pPr indent="0" lvl="0" marL="0" rtl="0" algn="l">
              <a:spcBef>
                <a:spcPts val="480"/>
              </a:spcBef>
              <a:spcAft>
                <a:spcPts val="0"/>
              </a:spcAft>
              <a:buSzPts val="2400"/>
              <a:buFont typeface="Arial"/>
              <a:buNone/>
            </a:pPr>
            <a:r>
              <a:rPr b="1" lang="en-US"/>
              <a:t> as well</a:t>
            </a:r>
            <a:endParaRPr/>
          </a:p>
        </p:txBody>
      </p:sp>
      <p:pic>
        <p:nvPicPr>
          <p:cNvPr id="833" name="Google Shape;833;p103"/>
          <p:cNvPicPr preferRelativeResize="0"/>
          <p:nvPr/>
        </p:nvPicPr>
        <p:blipFill rotWithShape="1">
          <a:blip r:embed="rId3">
            <a:alphaModFix/>
          </a:blip>
          <a:srcRect b="0" l="0" r="0" t="0"/>
          <a:stretch/>
        </p:blipFill>
        <p:spPr>
          <a:xfrm>
            <a:off x="4353681" y="1392079"/>
            <a:ext cx="4763107" cy="5350139"/>
          </a:xfrm>
          <a:prstGeom prst="rect">
            <a:avLst/>
          </a:prstGeom>
          <a:noFill/>
          <a:ln>
            <a:noFill/>
          </a:ln>
        </p:spPr>
      </p:pic>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7" name="Shape 837"/>
        <p:cNvGrpSpPr/>
        <p:nvPr/>
      </p:nvGrpSpPr>
      <p:grpSpPr>
        <a:xfrm>
          <a:off x="0" y="0"/>
          <a:ext cx="0" cy="0"/>
          <a:chOff x="0" y="0"/>
          <a:chExt cx="0" cy="0"/>
        </a:xfrm>
      </p:grpSpPr>
      <p:sp>
        <p:nvSpPr>
          <p:cNvPr id="838" name="Google Shape;838;p104"/>
          <p:cNvSpPr txBox="1"/>
          <p:nvPr>
            <p:ph idx="4294967295" type="body"/>
          </p:nvPr>
        </p:nvSpPr>
        <p:spPr>
          <a:xfrm>
            <a:off x="-1" y="218365"/>
            <a:ext cx="5106573" cy="597142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3200"/>
              <a:buFont typeface="Arial"/>
              <a:buNone/>
            </a:pPr>
            <a:r>
              <a:rPr b="1" lang="en-US" sz="3200">
                <a:solidFill>
                  <a:srgbClr val="FF0000"/>
                </a:solidFill>
              </a:rPr>
              <a:t>Latissimus dorsi: </a:t>
            </a:r>
            <a:endParaRPr b="1" sz="2800">
              <a:solidFill>
                <a:srgbClr val="FF0000"/>
              </a:solidFill>
            </a:endParaRPr>
          </a:p>
          <a:p>
            <a:pPr indent="-342900" lvl="0" marL="342900" rtl="0" algn="l">
              <a:spcBef>
                <a:spcPts val="480"/>
              </a:spcBef>
              <a:spcAft>
                <a:spcPts val="0"/>
              </a:spcAft>
              <a:buSzPts val="2400"/>
              <a:buFont typeface="Arial"/>
              <a:buNone/>
            </a:pPr>
            <a:r>
              <a:rPr b="1" lang="en-US"/>
              <a:t>large, flat muscle.</a:t>
            </a:r>
            <a:endParaRPr/>
          </a:p>
          <a:p>
            <a:pPr indent="-342900" lvl="0" marL="342900" rtl="0" algn="l">
              <a:spcBef>
                <a:spcPts val="560"/>
              </a:spcBef>
              <a:spcAft>
                <a:spcPts val="0"/>
              </a:spcAft>
              <a:buSzPts val="2400"/>
              <a:buFont typeface="Arial"/>
              <a:buNone/>
            </a:pPr>
            <a:r>
              <a:rPr b="1" lang="en-US"/>
              <a:t>Important muscle in </a:t>
            </a:r>
            <a:r>
              <a:rPr b="1" i="1" lang="en-US" sz="2800" u="sng">
                <a:solidFill>
                  <a:srgbClr val="FF0066"/>
                </a:solidFill>
              </a:rPr>
              <a:t>swimming</a:t>
            </a:r>
            <a:endParaRPr i="1" sz="2800" u="sng">
              <a:solidFill>
                <a:srgbClr val="FF0066"/>
              </a:solidFill>
            </a:endParaRPr>
          </a:p>
          <a:p>
            <a:pPr indent="-342900" lvl="0" marL="342900" rtl="0" algn="l">
              <a:spcBef>
                <a:spcPts val="560"/>
              </a:spcBef>
              <a:spcAft>
                <a:spcPts val="0"/>
              </a:spcAft>
              <a:buSzPts val="2800"/>
              <a:buFont typeface="Arial"/>
              <a:buNone/>
            </a:pPr>
            <a:r>
              <a:rPr b="1" lang="en-US" sz="2800">
                <a:solidFill>
                  <a:srgbClr val="FFFF00"/>
                </a:solidFill>
              </a:rPr>
              <a:t>Origin: </a:t>
            </a:r>
            <a:r>
              <a:rPr b="1" lang="en-US"/>
              <a:t>lower6 thoracic  spines, and ilium.</a:t>
            </a:r>
            <a:endParaRPr/>
          </a:p>
          <a:p>
            <a:pPr indent="-342900" lvl="0" marL="342900" rtl="0" algn="l">
              <a:spcBef>
                <a:spcPts val="560"/>
              </a:spcBef>
              <a:spcAft>
                <a:spcPts val="0"/>
              </a:spcAft>
              <a:buSzPts val="2800"/>
              <a:buFont typeface="Arial"/>
              <a:buNone/>
            </a:pPr>
            <a:r>
              <a:rPr b="1" lang="en-US" sz="2800">
                <a:solidFill>
                  <a:srgbClr val="92D050"/>
                </a:solidFill>
              </a:rPr>
              <a:t>Insertion:</a:t>
            </a:r>
            <a:r>
              <a:rPr b="1" lang="en-US">
                <a:solidFill>
                  <a:srgbClr val="92D050"/>
                </a:solidFill>
              </a:rPr>
              <a:t> </a:t>
            </a:r>
            <a:r>
              <a:rPr b="1" lang="en-US"/>
              <a:t>upper humerus(floor of bicipital groove)</a:t>
            </a:r>
            <a:endParaRPr/>
          </a:p>
          <a:p>
            <a:pPr indent="-342900" lvl="0" marL="342900" rtl="0" algn="l">
              <a:spcBef>
                <a:spcPts val="560"/>
              </a:spcBef>
              <a:spcAft>
                <a:spcPts val="0"/>
              </a:spcAft>
              <a:buSzPts val="2800"/>
              <a:buFont typeface="Arial"/>
              <a:buNone/>
            </a:pPr>
            <a:r>
              <a:rPr b="1" lang="en-US" sz="2800">
                <a:solidFill>
                  <a:srgbClr val="FFFF00"/>
                </a:solidFill>
              </a:rPr>
              <a:t>NS:</a:t>
            </a:r>
            <a:r>
              <a:rPr b="1" lang="en-US">
                <a:solidFill>
                  <a:srgbClr val="FFFF00"/>
                </a:solidFill>
              </a:rPr>
              <a:t> </a:t>
            </a:r>
            <a:r>
              <a:rPr b="1" lang="en-US" sz="2800">
                <a:solidFill>
                  <a:srgbClr val="92D050"/>
                </a:solidFill>
              </a:rPr>
              <a:t>C6-C7-C8</a:t>
            </a:r>
            <a:r>
              <a:rPr b="1" lang="en-US"/>
              <a:t> thoraco dorsal n</a:t>
            </a:r>
            <a:endParaRPr/>
          </a:p>
          <a:p>
            <a:pPr indent="-342900" lvl="0" marL="342900" rtl="0" algn="l">
              <a:spcBef>
                <a:spcPts val="560"/>
              </a:spcBef>
              <a:spcAft>
                <a:spcPts val="0"/>
              </a:spcAft>
              <a:buSzPts val="2800"/>
              <a:buFont typeface="Arial"/>
              <a:buNone/>
            </a:pPr>
            <a:r>
              <a:rPr b="1" lang="en-US" sz="2800">
                <a:solidFill>
                  <a:srgbClr val="00B0F0"/>
                </a:solidFill>
              </a:rPr>
              <a:t>Action:</a:t>
            </a:r>
            <a:r>
              <a:rPr b="1" lang="en-US">
                <a:solidFill>
                  <a:srgbClr val="00B0F0"/>
                </a:solidFill>
              </a:rPr>
              <a:t> </a:t>
            </a:r>
            <a:r>
              <a:rPr b="1" lang="en-US"/>
              <a:t>Extend and adduct  and medially rotate the arm.</a:t>
            </a:r>
            <a:endParaRPr/>
          </a:p>
          <a:p>
            <a:pPr indent="-342900" lvl="0" marL="342900" rtl="0" algn="l">
              <a:spcBef>
                <a:spcPts val="480"/>
              </a:spcBef>
              <a:spcAft>
                <a:spcPts val="0"/>
              </a:spcAft>
              <a:buSzPts val="2400"/>
              <a:buFont typeface="Arial"/>
              <a:buNone/>
            </a:pPr>
            <a:r>
              <a:rPr b="1" lang="en-US"/>
              <a:t>Pulls the trunk upwards in climbing.</a:t>
            </a:r>
            <a:endParaRPr/>
          </a:p>
          <a:p>
            <a:pPr indent="-190500" lvl="0" marL="342900" rtl="0" algn="l">
              <a:spcBef>
                <a:spcPts val="480"/>
              </a:spcBef>
              <a:spcAft>
                <a:spcPts val="0"/>
              </a:spcAft>
              <a:buSzPts val="2400"/>
              <a:buFont typeface="Arial"/>
              <a:buNone/>
            </a:pPr>
            <a:r>
              <a:t/>
            </a:r>
            <a:endParaRPr/>
          </a:p>
          <a:p>
            <a:pPr indent="-190500" lvl="0" marL="342900" rtl="0" algn="l">
              <a:spcBef>
                <a:spcPts val="480"/>
              </a:spcBef>
              <a:spcAft>
                <a:spcPts val="0"/>
              </a:spcAft>
              <a:buSzPts val="2400"/>
              <a:buFont typeface="Arial"/>
              <a:buNone/>
            </a:pPr>
            <a:r>
              <a:t/>
            </a:r>
            <a:endParaRPr/>
          </a:p>
        </p:txBody>
      </p:sp>
      <p:pic>
        <p:nvPicPr>
          <p:cNvPr id="839" name="Google Shape;839;p104"/>
          <p:cNvPicPr preferRelativeResize="0"/>
          <p:nvPr/>
        </p:nvPicPr>
        <p:blipFill rotWithShape="1">
          <a:blip r:embed="rId3">
            <a:alphaModFix/>
          </a:blip>
          <a:srcRect b="0" l="0" r="0" t="0"/>
          <a:stretch/>
        </p:blipFill>
        <p:spPr>
          <a:xfrm>
            <a:off x="4909626" y="1019908"/>
            <a:ext cx="4276578" cy="5169877"/>
          </a:xfrm>
          <a:prstGeom prst="rect">
            <a:avLst/>
          </a:prstGeom>
          <a:noFill/>
          <a:ln>
            <a:noFill/>
          </a:ln>
        </p:spPr>
      </p:pic>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4" name="Shape 844"/>
        <p:cNvGrpSpPr/>
        <p:nvPr/>
      </p:nvGrpSpPr>
      <p:grpSpPr>
        <a:xfrm>
          <a:off x="0" y="0"/>
          <a:ext cx="0" cy="0"/>
          <a:chOff x="0" y="0"/>
          <a:chExt cx="0" cy="0"/>
        </a:xfrm>
      </p:grpSpPr>
      <p:sp>
        <p:nvSpPr>
          <p:cNvPr id="845" name="Google Shape;845;p105"/>
          <p:cNvSpPr txBox="1"/>
          <p:nvPr>
            <p:ph type="title"/>
          </p:nvPr>
        </p:nvSpPr>
        <p:spPr>
          <a:xfrm>
            <a:off x="457200" y="274638"/>
            <a:ext cx="8229600" cy="777875"/>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200">
                <a:solidFill>
                  <a:srgbClr val="00B050"/>
                </a:solidFill>
              </a:rPr>
              <a:t>Bone of Arm: Humerus</a:t>
            </a:r>
            <a:endParaRPr/>
          </a:p>
        </p:txBody>
      </p:sp>
      <p:sp>
        <p:nvSpPr>
          <p:cNvPr id="846" name="Google Shape;846;p105"/>
          <p:cNvSpPr txBox="1"/>
          <p:nvPr>
            <p:ph idx="1" type="body"/>
          </p:nvPr>
        </p:nvSpPr>
        <p:spPr>
          <a:xfrm>
            <a:off x="323850" y="1452563"/>
            <a:ext cx="3960813" cy="4208462"/>
          </a:xfrm>
          <a:prstGeom prst="rect">
            <a:avLst/>
          </a:prstGeom>
          <a:noFill/>
          <a:ln>
            <a:noFill/>
          </a:ln>
        </p:spPr>
        <p:txBody>
          <a:bodyPr anchorCtr="0" anchor="t" bIns="45700" lIns="91425" spcFirstLastPara="1" rIns="91425" wrap="square" tIns="45700">
            <a:noAutofit/>
          </a:bodyPr>
          <a:lstStyle/>
          <a:p>
            <a:pPr indent="-342900" lvl="0" marL="342900" rtl="0" algn="ctr">
              <a:spcBef>
                <a:spcPts val="0"/>
              </a:spcBef>
              <a:spcAft>
                <a:spcPts val="0"/>
              </a:spcAft>
              <a:buSzPts val="2800"/>
              <a:buFont typeface="Arial"/>
              <a:buNone/>
            </a:pPr>
            <a:r>
              <a:rPr b="1" lang="en-US" sz="2800"/>
              <a:t>Long bone that articulates:</a:t>
            </a:r>
            <a:endParaRPr/>
          </a:p>
          <a:p>
            <a:pPr indent="-342900" lvl="0" marL="342900" rtl="0" algn="ctr">
              <a:spcBef>
                <a:spcPts val="560"/>
              </a:spcBef>
              <a:spcAft>
                <a:spcPts val="0"/>
              </a:spcAft>
              <a:buSzPts val="2800"/>
              <a:buFont typeface="Arial"/>
              <a:buNone/>
            </a:pPr>
            <a:r>
              <a:t/>
            </a:r>
            <a:endParaRPr b="1" sz="2800"/>
          </a:p>
          <a:p>
            <a:pPr indent="-342900" lvl="0" marL="342900" rtl="0" algn="l">
              <a:spcBef>
                <a:spcPts val="560"/>
              </a:spcBef>
              <a:spcAft>
                <a:spcPts val="0"/>
              </a:spcAft>
              <a:buSzPts val="2800"/>
              <a:buFont typeface="Arial"/>
              <a:buNone/>
            </a:pPr>
            <a:r>
              <a:rPr b="1" lang="en-US" sz="2800">
                <a:solidFill>
                  <a:srgbClr val="FFFF00"/>
                </a:solidFill>
              </a:rPr>
              <a:t>Sup.:</a:t>
            </a:r>
            <a:endParaRPr/>
          </a:p>
          <a:p>
            <a:pPr indent="-342900" lvl="0" marL="342900" rtl="0" algn="l">
              <a:spcBef>
                <a:spcPts val="560"/>
              </a:spcBef>
              <a:spcAft>
                <a:spcPts val="0"/>
              </a:spcAft>
              <a:buSzPts val="2800"/>
              <a:buFont typeface="Arial"/>
              <a:buNone/>
            </a:pPr>
            <a:r>
              <a:rPr b="1" lang="en-US" sz="2800"/>
              <a:t>To scapula at </a:t>
            </a:r>
            <a:r>
              <a:rPr b="1" lang="en-US" sz="2800">
                <a:solidFill>
                  <a:srgbClr val="CC0000"/>
                </a:solidFill>
              </a:rPr>
              <a:t>shoulder</a:t>
            </a:r>
            <a:r>
              <a:rPr b="1" lang="en-US" sz="2800"/>
              <a:t> joint</a:t>
            </a:r>
            <a:endParaRPr/>
          </a:p>
          <a:p>
            <a:pPr indent="-342900" lvl="0" marL="342900" rtl="0" algn="l">
              <a:spcBef>
                <a:spcPts val="560"/>
              </a:spcBef>
              <a:spcAft>
                <a:spcPts val="0"/>
              </a:spcAft>
              <a:buSzPts val="2800"/>
              <a:buFont typeface="Arial"/>
              <a:buNone/>
            </a:pPr>
            <a:r>
              <a:t/>
            </a:r>
            <a:endParaRPr b="1" sz="2800"/>
          </a:p>
          <a:p>
            <a:pPr indent="-342900" lvl="0" marL="342900" rtl="0" algn="l">
              <a:spcBef>
                <a:spcPts val="560"/>
              </a:spcBef>
              <a:spcAft>
                <a:spcPts val="0"/>
              </a:spcAft>
              <a:buSzPts val="2800"/>
              <a:buFont typeface="Arial"/>
              <a:buNone/>
            </a:pPr>
            <a:r>
              <a:rPr b="1" lang="en-US" sz="2800">
                <a:solidFill>
                  <a:srgbClr val="FFFF00"/>
                </a:solidFill>
              </a:rPr>
              <a:t>Inf.: </a:t>
            </a:r>
            <a:endParaRPr/>
          </a:p>
          <a:p>
            <a:pPr indent="-342900" lvl="0" marL="342900" rtl="0" algn="l">
              <a:spcBef>
                <a:spcPts val="560"/>
              </a:spcBef>
              <a:spcAft>
                <a:spcPts val="0"/>
              </a:spcAft>
              <a:buSzPts val="2800"/>
              <a:buFont typeface="Arial"/>
              <a:buNone/>
            </a:pPr>
            <a:r>
              <a:rPr b="1" lang="en-US" sz="2800"/>
              <a:t>To radius &amp; ulna at </a:t>
            </a:r>
            <a:r>
              <a:rPr b="1" lang="en-US" sz="2800">
                <a:solidFill>
                  <a:srgbClr val="CC0000"/>
                </a:solidFill>
              </a:rPr>
              <a:t>elbow</a:t>
            </a:r>
            <a:r>
              <a:rPr b="1" lang="en-US" sz="2800"/>
              <a:t> joint</a:t>
            </a:r>
            <a:endParaRPr/>
          </a:p>
        </p:txBody>
      </p:sp>
      <p:pic>
        <p:nvPicPr>
          <p:cNvPr descr="upper limb bones" id="847" name="Google Shape;847;p105"/>
          <p:cNvPicPr preferRelativeResize="0"/>
          <p:nvPr/>
        </p:nvPicPr>
        <p:blipFill rotWithShape="1">
          <a:blip r:embed="rId3">
            <a:alphaModFix/>
          </a:blip>
          <a:srcRect b="0" l="0" r="0" t="0"/>
          <a:stretch/>
        </p:blipFill>
        <p:spPr>
          <a:xfrm>
            <a:off x="4500563" y="1341438"/>
            <a:ext cx="4572000" cy="4800600"/>
          </a:xfrm>
          <a:prstGeom prst="rect">
            <a:avLst/>
          </a:prstGeom>
          <a:noFill/>
          <a:ln>
            <a:noFill/>
          </a:ln>
        </p:spPr>
      </p:pic>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1" name="Shape 851"/>
        <p:cNvGrpSpPr/>
        <p:nvPr/>
      </p:nvGrpSpPr>
      <p:grpSpPr>
        <a:xfrm>
          <a:off x="0" y="0"/>
          <a:ext cx="0" cy="0"/>
          <a:chOff x="0" y="0"/>
          <a:chExt cx="0" cy="0"/>
        </a:xfrm>
      </p:grpSpPr>
      <p:sp>
        <p:nvSpPr>
          <p:cNvPr id="852" name="Google Shape;852;p106"/>
          <p:cNvSpPr txBox="1"/>
          <p:nvPr>
            <p:ph type="title"/>
          </p:nvPr>
        </p:nvSpPr>
        <p:spPr>
          <a:xfrm>
            <a:off x="2703513" y="-206005"/>
            <a:ext cx="5779305" cy="90939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4000">
                <a:solidFill>
                  <a:srgbClr val="00B050"/>
                </a:solidFill>
              </a:rPr>
              <a:t>Humerus</a:t>
            </a:r>
            <a:endParaRPr/>
          </a:p>
        </p:txBody>
      </p:sp>
      <p:sp>
        <p:nvSpPr>
          <p:cNvPr id="853" name="Google Shape;853;p106"/>
          <p:cNvSpPr/>
          <p:nvPr/>
        </p:nvSpPr>
        <p:spPr>
          <a:xfrm>
            <a:off x="0" y="668097"/>
            <a:ext cx="6288258" cy="6232475"/>
          </a:xfrm>
          <a:prstGeom prst="rect">
            <a:avLst/>
          </a:prstGeom>
          <a:noFill/>
          <a:ln>
            <a:noFill/>
          </a:ln>
        </p:spPr>
        <p:txBody>
          <a:bodyPr anchorCtr="0" anchor="t" bIns="45700" lIns="91425" spcFirstLastPara="1" rIns="91425" wrap="square" tIns="45700">
            <a:spAutoFit/>
          </a:bodyPr>
          <a:lstStyle/>
          <a:p>
            <a:pPr indent="-342900" lvl="0" marL="342900" marR="0" rtl="0" algn="ctr">
              <a:lnSpc>
                <a:spcPct val="150000"/>
              </a:lnSpc>
              <a:spcBef>
                <a:spcPts val="0"/>
              </a:spcBef>
              <a:spcAft>
                <a:spcPts val="0"/>
              </a:spcAft>
              <a:buNone/>
            </a:pPr>
            <a:r>
              <a:rPr b="1" i="1" lang="en-US" sz="3200">
                <a:solidFill>
                  <a:srgbClr val="FF0000"/>
                </a:solidFill>
                <a:latin typeface="Arial"/>
                <a:ea typeface="Arial"/>
                <a:cs typeface="Arial"/>
                <a:sym typeface="Arial"/>
              </a:rPr>
              <a:t>Upper part </a:t>
            </a:r>
            <a:endParaRPr/>
          </a:p>
          <a:p>
            <a:pPr indent="-342900" lvl="0" marL="342900" marR="0" rtl="0" algn="l">
              <a:lnSpc>
                <a:spcPct val="150000"/>
              </a:lnSpc>
              <a:spcBef>
                <a:spcPts val="0"/>
              </a:spcBef>
              <a:spcAft>
                <a:spcPts val="0"/>
              </a:spcAft>
              <a:buClr>
                <a:schemeClr val="lt1"/>
              </a:buClr>
              <a:buSzPts val="2400"/>
              <a:buFont typeface="Arial"/>
              <a:buAutoNum type="arabicPeriod"/>
            </a:pPr>
            <a:r>
              <a:rPr b="1" lang="en-US" sz="2400">
                <a:solidFill>
                  <a:schemeClr val="lt1"/>
                </a:solidFill>
                <a:latin typeface="Arial"/>
                <a:ea typeface="Arial"/>
                <a:cs typeface="Arial"/>
                <a:sym typeface="Arial"/>
              </a:rPr>
              <a:t>Head ( less than1/2 of sphere)</a:t>
            </a:r>
            <a:endParaRPr/>
          </a:p>
          <a:p>
            <a:pPr indent="-342900" lvl="0" marL="342900" marR="0" rtl="0" algn="l">
              <a:lnSpc>
                <a:spcPct val="150000"/>
              </a:lnSpc>
              <a:spcBef>
                <a:spcPts val="0"/>
              </a:spcBef>
              <a:spcAft>
                <a:spcPts val="0"/>
              </a:spcAft>
              <a:buClr>
                <a:schemeClr val="lt1"/>
              </a:buClr>
              <a:buSzPts val="2400"/>
              <a:buFont typeface="Arial"/>
              <a:buAutoNum type="arabicPeriod"/>
            </a:pPr>
            <a:r>
              <a:rPr b="1" lang="en-US" sz="2400">
                <a:solidFill>
                  <a:schemeClr val="lt1"/>
                </a:solidFill>
                <a:latin typeface="Arial"/>
                <a:ea typeface="Arial"/>
                <a:cs typeface="Arial"/>
                <a:sym typeface="Arial"/>
              </a:rPr>
              <a:t>Anatomical Neck</a:t>
            </a:r>
            <a:endParaRPr/>
          </a:p>
          <a:p>
            <a:pPr indent="-342900" lvl="0" marL="342900" marR="0" rtl="0" algn="l">
              <a:lnSpc>
                <a:spcPct val="150000"/>
              </a:lnSpc>
              <a:spcBef>
                <a:spcPts val="0"/>
              </a:spcBef>
              <a:spcAft>
                <a:spcPts val="0"/>
              </a:spcAft>
              <a:buClr>
                <a:schemeClr val="lt1"/>
              </a:buClr>
              <a:buSzPts val="2400"/>
              <a:buFont typeface="Arial"/>
              <a:buAutoNum type="arabicPeriod"/>
            </a:pPr>
            <a:r>
              <a:rPr b="1" lang="en-US" sz="2400">
                <a:solidFill>
                  <a:schemeClr val="lt1"/>
                </a:solidFill>
                <a:latin typeface="Arial"/>
                <a:ea typeface="Arial"/>
                <a:cs typeface="Arial"/>
                <a:sym typeface="Arial"/>
              </a:rPr>
              <a:t>Lesser Tubercle</a:t>
            </a:r>
            <a:endParaRPr/>
          </a:p>
          <a:p>
            <a:pPr indent="-342900" lvl="0" marL="342900" marR="0" rtl="0" algn="l">
              <a:lnSpc>
                <a:spcPct val="150000"/>
              </a:lnSpc>
              <a:spcBef>
                <a:spcPts val="0"/>
              </a:spcBef>
              <a:spcAft>
                <a:spcPts val="0"/>
              </a:spcAft>
              <a:buClr>
                <a:schemeClr val="lt1"/>
              </a:buClr>
              <a:buSzPts val="2400"/>
              <a:buFont typeface="Arial"/>
              <a:buAutoNum type="arabicPeriod"/>
            </a:pPr>
            <a:r>
              <a:rPr b="1" lang="en-US" sz="2400">
                <a:solidFill>
                  <a:schemeClr val="lt1"/>
                </a:solidFill>
                <a:latin typeface="Arial"/>
                <a:ea typeface="Arial"/>
                <a:cs typeface="Arial"/>
                <a:sym typeface="Arial"/>
              </a:rPr>
              <a:t>Intertubercular Groove</a:t>
            </a:r>
            <a:endParaRPr/>
          </a:p>
          <a:p>
            <a:pPr indent="-342900" lvl="0" marL="342900" marR="0" rtl="0" algn="l">
              <a:lnSpc>
                <a:spcPct val="150000"/>
              </a:lnSpc>
              <a:spcBef>
                <a:spcPts val="0"/>
              </a:spcBef>
              <a:spcAft>
                <a:spcPts val="0"/>
              </a:spcAft>
              <a:buClr>
                <a:schemeClr val="lt1"/>
              </a:buClr>
              <a:buSzPts val="2400"/>
              <a:buFont typeface="Arial"/>
              <a:buAutoNum type="arabicPeriod"/>
            </a:pPr>
            <a:r>
              <a:rPr b="1" lang="en-US" sz="2400">
                <a:solidFill>
                  <a:schemeClr val="lt1"/>
                </a:solidFill>
                <a:latin typeface="Arial"/>
                <a:ea typeface="Arial"/>
                <a:cs typeface="Arial"/>
                <a:sym typeface="Arial"/>
              </a:rPr>
              <a:t>Greater Tubercle</a:t>
            </a:r>
            <a:endParaRPr/>
          </a:p>
          <a:p>
            <a:pPr indent="-342900" lvl="0" marL="342900" marR="0" rtl="0" algn="l">
              <a:lnSpc>
                <a:spcPct val="150000"/>
              </a:lnSpc>
              <a:spcBef>
                <a:spcPts val="0"/>
              </a:spcBef>
              <a:spcAft>
                <a:spcPts val="0"/>
              </a:spcAft>
              <a:buClr>
                <a:schemeClr val="lt1"/>
              </a:buClr>
              <a:buSzPts val="2400"/>
              <a:buFont typeface="Arial"/>
              <a:buAutoNum type="arabicPeriod"/>
            </a:pPr>
            <a:r>
              <a:rPr b="1" lang="en-US" sz="2400">
                <a:solidFill>
                  <a:schemeClr val="lt1"/>
                </a:solidFill>
                <a:latin typeface="Arial"/>
                <a:ea typeface="Arial"/>
                <a:cs typeface="Arial"/>
                <a:sym typeface="Arial"/>
              </a:rPr>
              <a:t>Surgical Neck</a:t>
            </a:r>
            <a:endParaRPr/>
          </a:p>
          <a:p>
            <a:pPr indent="-342900" lvl="0" marL="342900" marR="0" rtl="0" algn="l">
              <a:lnSpc>
                <a:spcPct val="150000"/>
              </a:lnSpc>
              <a:spcBef>
                <a:spcPts val="0"/>
              </a:spcBef>
              <a:spcAft>
                <a:spcPts val="0"/>
              </a:spcAft>
              <a:buClr>
                <a:schemeClr val="lt1"/>
              </a:buClr>
              <a:buSzPts val="2400"/>
              <a:buFont typeface="Arial"/>
              <a:buAutoNum type="arabicPeriod"/>
            </a:pPr>
            <a:r>
              <a:rPr b="1" lang="en-US" sz="2400">
                <a:solidFill>
                  <a:schemeClr val="lt1"/>
                </a:solidFill>
                <a:latin typeface="Arial"/>
                <a:ea typeface="Arial"/>
                <a:cs typeface="Arial"/>
                <a:sym typeface="Arial"/>
              </a:rPr>
              <a:t>Deltoid Tuberosity</a:t>
            </a:r>
            <a:endParaRPr/>
          </a:p>
          <a:p>
            <a:pPr indent="-342900" lvl="0" marL="342900" marR="0" rtl="0" algn="l">
              <a:lnSpc>
                <a:spcPct val="150000"/>
              </a:lnSpc>
              <a:spcBef>
                <a:spcPts val="0"/>
              </a:spcBef>
              <a:spcAft>
                <a:spcPts val="0"/>
              </a:spcAft>
              <a:buNone/>
            </a:pPr>
            <a:r>
              <a:rPr b="1" lang="en-US" sz="2400">
                <a:solidFill>
                  <a:srgbClr val="FFFF00"/>
                </a:solidFill>
                <a:latin typeface="Arial"/>
                <a:ea typeface="Arial"/>
                <a:cs typeface="Arial"/>
                <a:sym typeface="Arial"/>
              </a:rPr>
              <a:t>Rough elevation half way on lateral surface  for insertion of deltoid muscle.</a:t>
            </a:r>
            <a:endParaRPr/>
          </a:p>
          <a:p>
            <a:pPr indent="-342900" lvl="0" marL="342900" marR="0" rtl="0" algn="l">
              <a:lnSpc>
                <a:spcPct val="150000"/>
              </a:lnSpc>
              <a:spcBef>
                <a:spcPts val="0"/>
              </a:spcBef>
              <a:spcAft>
                <a:spcPts val="0"/>
              </a:spcAft>
              <a:buNone/>
            </a:pPr>
            <a:r>
              <a:t/>
            </a:r>
            <a:endParaRPr sz="1800">
              <a:solidFill>
                <a:schemeClr val="lt1"/>
              </a:solidFill>
              <a:latin typeface="Arial"/>
              <a:ea typeface="Arial"/>
              <a:cs typeface="Arial"/>
              <a:sym typeface="Arial"/>
            </a:endParaRPr>
          </a:p>
        </p:txBody>
      </p:sp>
      <p:pic>
        <p:nvPicPr>
          <p:cNvPr descr="humerusup" id="854" name="Google Shape;854;p106"/>
          <p:cNvPicPr preferRelativeResize="0"/>
          <p:nvPr>
            <p:ph idx="1" type="body"/>
          </p:nvPr>
        </p:nvPicPr>
        <p:blipFill rotWithShape="1">
          <a:blip r:embed="rId3">
            <a:alphaModFix/>
          </a:blip>
          <a:srcRect b="0" l="0" r="0" t="0"/>
          <a:stretch/>
        </p:blipFill>
        <p:spPr>
          <a:xfrm>
            <a:off x="6159315" y="691662"/>
            <a:ext cx="2778370" cy="5434501"/>
          </a:xfrm>
          <a:prstGeom prst="rect">
            <a:avLst/>
          </a:prstGeom>
          <a:noFill/>
          <a:ln>
            <a:noFill/>
          </a:ln>
        </p:spPr>
      </p:pic>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9" name="Shape 859"/>
        <p:cNvGrpSpPr/>
        <p:nvPr/>
      </p:nvGrpSpPr>
      <p:grpSpPr>
        <a:xfrm>
          <a:off x="0" y="0"/>
          <a:ext cx="0" cy="0"/>
          <a:chOff x="0" y="0"/>
          <a:chExt cx="0" cy="0"/>
        </a:xfrm>
      </p:grpSpPr>
      <p:pic>
        <p:nvPicPr>
          <p:cNvPr descr="humeruslow1" id="860" name="Google Shape;860;p107"/>
          <p:cNvPicPr preferRelativeResize="0"/>
          <p:nvPr>
            <p:ph type="title"/>
          </p:nvPr>
        </p:nvPicPr>
        <p:blipFill rotWithShape="1">
          <a:blip r:embed="rId3">
            <a:alphaModFix/>
          </a:blip>
          <a:srcRect b="0" l="0" r="0" t="0"/>
          <a:stretch/>
        </p:blipFill>
        <p:spPr>
          <a:xfrm>
            <a:off x="6372225" y="1412875"/>
            <a:ext cx="2740025" cy="4032250"/>
          </a:xfrm>
          <a:prstGeom prst="rect">
            <a:avLst/>
          </a:prstGeom>
          <a:noFill/>
          <a:ln>
            <a:noFill/>
          </a:ln>
        </p:spPr>
      </p:pic>
      <p:pic>
        <p:nvPicPr>
          <p:cNvPr descr="humeruslow2" id="861" name="Google Shape;861;p107"/>
          <p:cNvPicPr preferRelativeResize="0"/>
          <p:nvPr>
            <p:ph idx="1" type="body"/>
          </p:nvPr>
        </p:nvPicPr>
        <p:blipFill rotWithShape="1">
          <a:blip r:embed="rId4">
            <a:alphaModFix/>
          </a:blip>
          <a:srcRect b="0" l="0" r="0" t="0"/>
          <a:stretch/>
        </p:blipFill>
        <p:spPr>
          <a:xfrm>
            <a:off x="28575" y="1449388"/>
            <a:ext cx="2887663" cy="3959225"/>
          </a:xfrm>
          <a:prstGeom prst="rect">
            <a:avLst/>
          </a:prstGeom>
          <a:noFill/>
          <a:ln>
            <a:noFill/>
          </a:ln>
        </p:spPr>
      </p:pic>
      <p:sp>
        <p:nvSpPr>
          <p:cNvPr id="862" name="Google Shape;862;p107"/>
          <p:cNvSpPr/>
          <p:nvPr/>
        </p:nvSpPr>
        <p:spPr>
          <a:xfrm>
            <a:off x="0" y="2468563"/>
            <a:ext cx="9144000" cy="0"/>
          </a:xfrm>
          <a:prstGeom prst="rect">
            <a:avLst/>
          </a:prstGeom>
          <a:solidFill>
            <a:srgbClr val="00FFFF"/>
          </a:solid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863" name="Google Shape;863;p107"/>
          <p:cNvSpPr/>
          <p:nvPr/>
        </p:nvSpPr>
        <p:spPr>
          <a:xfrm>
            <a:off x="3100388" y="1655763"/>
            <a:ext cx="3127375" cy="3546475"/>
          </a:xfrm>
          <a:prstGeom prst="rect">
            <a:avLst/>
          </a:prstGeom>
          <a:noFill/>
          <a:ln>
            <a:noFill/>
          </a:ln>
        </p:spPr>
        <p:txBody>
          <a:bodyPr anchorCtr="0" anchor="ctr" bIns="45700" lIns="91425" spcFirstLastPara="1" rIns="91425" wrap="square" tIns="45700">
            <a:noAutofit/>
          </a:bodyPr>
          <a:lstStyle/>
          <a:p>
            <a:pPr indent="0" lvl="0" marL="0" marR="0" rtl="0" algn="l">
              <a:lnSpc>
                <a:spcPct val="140000"/>
              </a:lnSpc>
              <a:spcBef>
                <a:spcPts val="0"/>
              </a:spcBef>
              <a:spcAft>
                <a:spcPts val="0"/>
              </a:spcAft>
              <a:buNone/>
            </a:pPr>
            <a:r>
              <a:rPr b="1" lang="en-US" sz="2400">
                <a:solidFill>
                  <a:schemeClr val="lt1"/>
                </a:solidFill>
                <a:latin typeface="Times New Roman"/>
                <a:ea typeface="Times New Roman"/>
                <a:cs typeface="Times New Roman"/>
                <a:sym typeface="Times New Roman"/>
              </a:rPr>
              <a:t>1. Radial Fossa</a:t>
            </a:r>
            <a:endParaRPr b="1" sz="2400">
              <a:solidFill>
                <a:schemeClr val="lt1"/>
              </a:solidFill>
              <a:latin typeface="Arial"/>
              <a:ea typeface="Arial"/>
              <a:cs typeface="Arial"/>
              <a:sym typeface="Arial"/>
            </a:endParaRPr>
          </a:p>
          <a:p>
            <a:pPr indent="0" lvl="0" marL="0" marR="0" rtl="0" algn="l">
              <a:lnSpc>
                <a:spcPct val="140000"/>
              </a:lnSpc>
              <a:spcBef>
                <a:spcPts val="0"/>
              </a:spcBef>
              <a:spcAft>
                <a:spcPts val="0"/>
              </a:spcAft>
              <a:buNone/>
            </a:pPr>
            <a:r>
              <a:rPr b="1" lang="en-US" sz="2400">
                <a:solidFill>
                  <a:schemeClr val="lt1"/>
                </a:solidFill>
                <a:latin typeface="Times New Roman"/>
                <a:ea typeface="Times New Roman"/>
                <a:cs typeface="Times New Roman"/>
                <a:sym typeface="Times New Roman"/>
              </a:rPr>
              <a:t>2. Lateral Epicondyle</a:t>
            </a:r>
            <a:endParaRPr b="1" sz="2400">
              <a:solidFill>
                <a:schemeClr val="lt1"/>
              </a:solidFill>
              <a:latin typeface="Arial"/>
              <a:ea typeface="Arial"/>
              <a:cs typeface="Arial"/>
              <a:sym typeface="Arial"/>
            </a:endParaRPr>
          </a:p>
          <a:p>
            <a:pPr indent="0" lvl="0" marL="0" marR="0" rtl="0" algn="l">
              <a:lnSpc>
                <a:spcPct val="140000"/>
              </a:lnSpc>
              <a:spcBef>
                <a:spcPts val="0"/>
              </a:spcBef>
              <a:spcAft>
                <a:spcPts val="0"/>
              </a:spcAft>
              <a:buNone/>
            </a:pPr>
            <a:r>
              <a:rPr b="1" lang="en-US" sz="2400">
                <a:solidFill>
                  <a:srgbClr val="FFFF00"/>
                </a:solidFill>
                <a:latin typeface="Times New Roman"/>
                <a:ea typeface="Times New Roman"/>
                <a:cs typeface="Times New Roman"/>
                <a:sym typeface="Times New Roman"/>
              </a:rPr>
              <a:t>3. Capitulum</a:t>
            </a:r>
            <a:endParaRPr b="1" sz="2400">
              <a:solidFill>
                <a:srgbClr val="FFFF00"/>
              </a:solidFill>
              <a:latin typeface="Arial"/>
              <a:ea typeface="Arial"/>
              <a:cs typeface="Arial"/>
              <a:sym typeface="Arial"/>
            </a:endParaRPr>
          </a:p>
          <a:p>
            <a:pPr indent="0" lvl="0" marL="0" marR="0" rtl="0" algn="l">
              <a:lnSpc>
                <a:spcPct val="140000"/>
              </a:lnSpc>
              <a:spcBef>
                <a:spcPts val="0"/>
              </a:spcBef>
              <a:spcAft>
                <a:spcPts val="0"/>
              </a:spcAft>
              <a:buNone/>
            </a:pPr>
            <a:r>
              <a:rPr b="1" lang="en-US" sz="2400">
                <a:solidFill>
                  <a:srgbClr val="FFFF00"/>
                </a:solidFill>
                <a:latin typeface="Times New Roman"/>
                <a:ea typeface="Times New Roman"/>
                <a:cs typeface="Times New Roman"/>
                <a:sym typeface="Times New Roman"/>
              </a:rPr>
              <a:t>4. Trochlea</a:t>
            </a:r>
            <a:endParaRPr b="1" sz="2400">
              <a:solidFill>
                <a:srgbClr val="FFFF00"/>
              </a:solidFill>
              <a:latin typeface="Arial"/>
              <a:ea typeface="Arial"/>
              <a:cs typeface="Arial"/>
              <a:sym typeface="Arial"/>
            </a:endParaRPr>
          </a:p>
          <a:p>
            <a:pPr indent="0" lvl="0" marL="0" marR="0" rtl="0" algn="l">
              <a:lnSpc>
                <a:spcPct val="140000"/>
              </a:lnSpc>
              <a:spcBef>
                <a:spcPts val="0"/>
              </a:spcBef>
              <a:spcAft>
                <a:spcPts val="0"/>
              </a:spcAft>
              <a:buNone/>
            </a:pPr>
            <a:r>
              <a:rPr b="1" lang="en-US" sz="2400">
                <a:solidFill>
                  <a:schemeClr val="lt1"/>
                </a:solidFill>
                <a:latin typeface="Times New Roman"/>
                <a:ea typeface="Times New Roman"/>
                <a:cs typeface="Times New Roman"/>
                <a:sym typeface="Times New Roman"/>
              </a:rPr>
              <a:t>5. Medial Epicondyle</a:t>
            </a:r>
            <a:endParaRPr b="1" sz="2400">
              <a:solidFill>
                <a:schemeClr val="lt1"/>
              </a:solidFill>
              <a:latin typeface="Arial"/>
              <a:ea typeface="Arial"/>
              <a:cs typeface="Arial"/>
              <a:sym typeface="Arial"/>
            </a:endParaRPr>
          </a:p>
          <a:p>
            <a:pPr indent="0" lvl="0" marL="0" marR="0" rtl="0" algn="l">
              <a:lnSpc>
                <a:spcPct val="140000"/>
              </a:lnSpc>
              <a:spcBef>
                <a:spcPts val="0"/>
              </a:spcBef>
              <a:spcAft>
                <a:spcPts val="0"/>
              </a:spcAft>
              <a:buNone/>
            </a:pPr>
            <a:r>
              <a:rPr b="1" lang="en-US" sz="2400">
                <a:solidFill>
                  <a:schemeClr val="lt1"/>
                </a:solidFill>
                <a:latin typeface="Times New Roman"/>
                <a:ea typeface="Times New Roman"/>
                <a:cs typeface="Times New Roman"/>
                <a:sym typeface="Times New Roman"/>
              </a:rPr>
              <a:t>6. Coronoid Fossa</a:t>
            </a:r>
            <a:endParaRPr b="1" sz="2400">
              <a:solidFill>
                <a:schemeClr val="lt1"/>
              </a:solidFill>
              <a:latin typeface="Arial"/>
              <a:ea typeface="Arial"/>
              <a:cs typeface="Arial"/>
              <a:sym typeface="Arial"/>
            </a:endParaRPr>
          </a:p>
          <a:p>
            <a:pPr indent="0" lvl="0" marL="0" marR="0" rtl="0" algn="l">
              <a:lnSpc>
                <a:spcPct val="140000"/>
              </a:lnSpc>
              <a:spcBef>
                <a:spcPts val="0"/>
              </a:spcBef>
              <a:spcAft>
                <a:spcPts val="0"/>
              </a:spcAft>
              <a:buNone/>
            </a:pPr>
            <a:r>
              <a:rPr b="1" lang="en-US" sz="2400">
                <a:solidFill>
                  <a:schemeClr val="lt1"/>
                </a:solidFill>
                <a:latin typeface="Times New Roman"/>
                <a:ea typeface="Times New Roman"/>
                <a:cs typeface="Times New Roman"/>
                <a:sym typeface="Times New Roman"/>
              </a:rPr>
              <a:t>7. Olecranon Fossa</a:t>
            </a:r>
            <a:endParaRPr b="1" sz="2400">
              <a:solidFill>
                <a:schemeClr val="lt1"/>
              </a:solidFill>
              <a:latin typeface="Arial"/>
              <a:ea typeface="Arial"/>
              <a:cs typeface="Arial"/>
              <a:sym typeface="Arial"/>
            </a:endParaRPr>
          </a:p>
        </p:txBody>
      </p:sp>
      <p:cxnSp>
        <p:nvCxnSpPr>
          <p:cNvPr id="864" name="Google Shape;864;p107"/>
          <p:cNvCxnSpPr/>
          <p:nvPr/>
        </p:nvCxnSpPr>
        <p:spPr>
          <a:xfrm>
            <a:off x="3581400" y="685800"/>
            <a:ext cx="2438400" cy="0"/>
          </a:xfrm>
          <a:prstGeom prst="straightConnector1">
            <a:avLst/>
          </a:prstGeom>
          <a:noFill/>
          <a:ln>
            <a:noFill/>
          </a:ln>
        </p:spPr>
      </p:cxnSp>
      <p:cxnSp>
        <p:nvCxnSpPr>
          <p:cNvPr id="865" name="Google Shape;865;p107"/>
          <p:cNvCxnSpPr/>
          <p:nvPr/>
        </p:nvCxnSpPr>
        <p:spPr>
          <a:xfrm>
            <a:off x="3581400" y="4232275"/>
            <a:ext cx="2438400" cy="0"/>
          </a:xfrm>
          <a:prstGeom prst="straightConnector1">
            <a:avLst/>
          </a:prstGeom>
          <a:noFill/>
          <a:ln>
            <a:noFill/>
          </a:ln>
        </p:spPr>
      </p:cxnSp>
      <p:cxnSp>
        <p:nvCxnSpPr>
          <p:cNvPr id="866" name="Google Shape;866;p107"/>
          <p:cNvCxnSpPr/>
          <p:nvPr/>
        </p:nvCxnSpPr>
        <p:spPr>
          <a:xfrm>
            <a:off x="3581400" y="685800"/>
            <a:ext cx="0" cy="3546475"/>
          </a:xfrm>
          <a:prstGeom prst="straightConnector1">
            <a:avLst/>
          </a:prstGeom>
          <a:noFill/>
          <a:ln>
            <a:noFill/>
          </a:ln>
        </p:spPr>
      </p:cxnSp>
      <p:cxnSp>
        <p:nvCxnSpPr>
          <p:cNvPr id="867" name="Google Shape;867;p107"/>
          <p:cNvCxnSpPr/>
          <p:nvPr/>
        </p:nvCxnSpPr>
        <p:spPr>
          <a:xfrm>
            <a:off x="6019800" y="685800"/>
            <a:ext cx="0" cy="3546475"/>
          </a:xfrm>
          <a:prstGeom prst="straightConnector1">
            <a:avLst/>
          </a:prstGeom>
          <a:noFill/>
          <a:ln>
            <a:noFill/>
          </a:ln>
        </p:spPr>
      </p:cxnSp>
      <p:sp>
        <p:nvSpPr>
          <p:cNvPr id="868" name="Google Shape;868;p107"/>
          <p:cNvSpPr txBox="1"/>
          <p:nvPr/>
        </p:nvSpPr>
        <p:spPr>
          <a:xfrm>
            <a:off x="1874838" y="476250"/>
            <a:ext cx="5394325" cy="57943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FF0000"/>
                </a:solidFill>
                <a:latin typeface="Arial"/>
                <a:ea typeface="Arial"/>
                <a:cs typeface="Arial"/>
                <a:sym typeface="Arial"/>
              </a:rPr>
              <a:t>Right Humerus, Lower part</a:t>
            </a:r>
            <a:endParaRPr/>
          </a:p>
        </p:txBody>
      </p:sp>
      <p:sp>
        <p:nvSpPr>
          <p:cNvPr id="869" name="Google Shape;869;p107"/>
          <p:cNvSpPr/>
          <p:nvPr/>
        </p:nvSpPr>
        <p:spPr>
          <a:xfrm>
            <a:off x="6227763" y="1364566"/>
            <a:ext cx="1041400" cy="858129"/>
          </a:xfrm>
          <a:prstGeom prst="ellipse">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70" name="Google Shape;870;p107"/>
          <p:cNvSpPr/>
          <p:nvPr/>
        </p:nvSpPr>
        <p:spPr>
          <a:xfrm>
            <a:off x="0" y="1364566"/>
            <a:ext cx="1111348" cy="858129"/>
          </a:xfrm>
          <a:prstGeom prst="ellipse">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863">
                                            <p:txEl>
                                              <p:pRg end="0" st="0"/>
                                            </p:txEl>
                                          </p:spTgt>
                                        </p:tgtEl>
                                        <p:attrNameLst>
                                          <p:attrName>style.visibility</p:attrName>
                                        </p:attrNameLst>
                                      </p:cBhvr>
                                      <p:to>
                                        <p:strVal val="visible"/>
                                      </p:to>
                                    </p:set>
                                    <p:anim calcmode="lin" valueType="num">
                                      <p:cBhvr additive="base">
                                        <p:cTn dur="500"/>
                                        <p:tgtEl>
                                          <p:spTgt spid="863">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863">
                                            <p:txEl>
                                              <p:pRg end="1" st="1"/>
                                            </p:txEl>
                                          </p:spTgt>
                                        </p:tgtEl>
                                        <p:attrNameLst>
                                          <p:attrName>style.visibility</p:attrName>
                                        </p:attrNameLst>
                                      </p:cBhvr>
                                      <p:to>
                                        <p:strVal val="visible"/>
                                      </p:to>
                                    </p:set>
                                    <p:anim calcmode="lin" valueType="num">
                                      <p:cBhvr additive="base">
                                        <p:cTn dur="500"/>
                                        <p:tgtEl>
                                          <p:spTgt spid="863">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863">
                                            <p:txEl>
                                              <p:pRg end="2" st="2"/>
                                            </p:txEl>
                                          </p:spTgt>
                                        </p:tgtEl>
                                        <p:attrNameLst>
                                          <p:attrName>style.visibility</p:attrName>
                                        </p:attrNameLst>
                                      </p:cBhvr>
                                      <p:to>
                                        <p:strVal val="visible"/>
                                      </p:to>
                                    </p:set>
                                    <p:anim calcmode="lin" valueType="num">
                                      <p:cBhvr additive="base">
                                        <p:cTn dur="500"/>
                                        <p:tgtEl>
                                          <p:spTgt spid="863">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863">
                                            <p:txEl>
                                              <p:pRg end="3" st="3"/>
                                            </p:txEl>
                                          </p:spTgt>
                                        </p:tgtEl>
                                        <p:attrNameLst>
                                          <p:attrName>style.visibility</p:attrName>
                                        </p:attrNameLst>
                                      </p:cBhvr>
                                      <p:to>
                                        <p:strVal val="visible"/>
                                      </p:to>
                                    </p:set>
                                    <p:anim calcmode="lin" valueType="num">
                                      <p:cBhvr additive="base">
                                        <p:cTn dur="500"/>
                                        <p:tgtEl>
                                          <p:spTgt spid="863">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863">
                                            <p:txEl>
                                              <p:pRg end="4" st="4"/>
                                            </p:txEl>
                                          </p:spTgt>
                                        </p:tgtEl>
                                        <p:attrNameLst>
                                          <p:attrName>style.visibility</p:attrName>
                                        </p:attrNameLst>
                                      </p:cBhvr>
                                      <p:to>
                                        <p:strVal val="visible"/>
                                      </p:to>
                                    </p:set>
                                    <p:anim calcmode="lin" valueType="num">
                                      <p:cBhvr additive="base">
                                        <p:cTn dur="500"/>
                                        <p:tgtEl>
                                          <p:spTgt spid="863">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863">
                                            <p:txEl>
                                              <p:pRg end="5" st="5"/>
                                            </p:txEl>
                                          </p:spTgt>
                                        </p:tgtEl>
                                        <p:attrNameLst>
                                          <p:attrName>style.visibility</p:attrName>
                                        </p:attrNameLst>
                                      </p:cBhvr>
                                      <p:to>
                                        <p:strVal val="visible"/>
                                      </p:to>
                                    </p:set>
                                    <p:anim calcmode="lin" valueType="num">
                                      <p:cBhvr additive="base">
                                        <p:cTn dur="500"/>
                                        <p:tgtEl>
                                          <p:spTgt spid="863">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863">
                                            <p:txEl>
                                              <p:pRg end="6" st="6"/>
                                            </p:txEl>
                                          </p:spTgt>
                                        </p:tgtEl>
                                        <p:attrNameLst>
                                          <p:attrName>style.visibility</p:attrName>
                                        </p:attrNameLst>
                                      </p:cBhvr>
                                      <p:to>
                                        <p:strVal val="visible"/>
                                      </p:to>
                                    </p:set>
                                    <p:anim calcmode="lin" valueType="num">
                                      <p:cBhvr additive="base">
                                        <p:cTn dur="500"/>
                                        <p:tgtEl>
                                          <p:spTgt spid="863">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4" name="Shape 874"/>
        <p:cNvGrpSpPr/>
        <p:nvPr/>
      </p:nvGrpSpPr>
      <p:grpSpPr>
        <a:xfrm>
          <a:off x="0" y="0"/>
          <a:ext cx="0" cy="0"/>
          <a:chOff x="0" y="0"/>
          <a:chExt cx="0" cy="0"/>
        </a:xfrm>
      </p:grpSpPr>
      <p:sp>
        <p:nvSpPr>
          <p:cNvPr id="875" name="Google Shape;875;p108"/>
          <p:cNvSpPr txBox="1"/>
          <p:nvPr>
            <p:ph type="title"/>
          </p:nvPr>
        </p:nvSpPr>
        <p:spPr>
          <a:xfrm>
            <a:off x="457200" y="274638"/>
            <a:ext cx="8229600" cy="706437"/>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200">
                <a:solidFill>
                  <a:srgbClr val="FF0000"/>
                </a:solidFill>
              </a:rPr>
              <a:t>Humerus Fractures</a:t>
            </a:r>
            <a:endParaRPr/>
          </a:p>
        </p:txBody>
      </p:sp>
      <p:sp>
        <p:nvSpPr>
          <p:cNvPr id="876" name="Google Shape;876;p108"/>
          <p:cNvSpPr txBox="1"/>
          <p:nvPr/>
        </p:nvSpPr>
        <p:spPr>
          <a:xfrm>
            <a:off x="323850" y="1638663"/>
            <a:ext cx="5184775" cy="3508653"/>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None/>
            </a:pPr>
            <a:r>
              <a:rPr b="1" lang="en-US" sz="2400">
                <a:solidFill>
                  <a:srgbClr val="FFFF00"/>
                </a:solidFill>
                <a:latin typeface="Tahoma"/>
                <a:ea typeface="Tahoma"/>
                <a:cs typeface="Tahoma"/>
                <a:sym typeface="Tahoma"/>
              </a:rPr>
              <a:t>1. Fracture of the surgical neck:</a:t>
            </a:r>
            <a:endParaRPr/>
          </a:p>
          <a:p>
            <a:pPr indent="-342900" lvl="0" marL="342900" marR="0" rtl="0" algn="l">
              <a:spcBef>
                <a:spcPts val="1200"/>
              </a:spcBef>
              <a:spcAft>
                <a:spcPts val="0"/>
              </a:spcAft>
              <a:buNone/>
            </a:pPr>
            <a:r>
              <a:rPr b="1" lang="en-US" sz="2400">
                <a:solidFill>
                  <a:schemeClr val="lt1"/>
                </a:solidFill>
                <a:latin typeface="Tahoma"/>
                <a:ea typeface="Tahoma"/>
                <a:cs typeface="Tahoma"/>
                <a:sym typeface="Tahoma"/>
              </a:rPr>
              <a:t>Common in elderly </a:t>
            </a:r>
            <a:r>
              <a:rPr b="1" lang="en-US" sz="2400">
                <a:solidFill>
                  <a:srgbClr val="00B050"/>
                </a:solidFill>
                <a:latin typeface="Tahoma"/>
                <a:ea typeface="Tahoma"/>
                <a:cs typeface="Tahoma"/>
                <a:sym typeface="Tahoma"/>
              </a:rPr>
              <a:t>(</a:t>
            </a:r>
            <a:r>
              <a:rPr b="1" i="1" lang="en-US" sz="2400">
                <a:solidFill>
                  <a:srgbClr val="00B050"/>
                </a:solidFill>
                <a:latin typeface="Tahoma"/>
                <a:ea typeface="Tahoma"/>
                <a:cs typeface="Tahoma"/>
                <a:sym typeface="Tahoma"/>
              </a:rPr>
              <a:t>osteoporosis</a:t>
            </a:r>
            <a:r>
              <a:rPr b="1" lang="en-US" sz="2400">
                <a:solidFill>
                  <a:srgbClr val="00B050"/>
                </a:solidFill>
                <a:latin typeface="Tahoma"/>
                <a:ea typeface="Tahoma"/>
                <a:cs typeface="Tahoma"/>
                <a:sym typeface="Tahoma"/>
              </a:rPr>
              <a:t>)</a:t>
            </a:r>
            <a:endParaRPr/>
          </a:p>
          <a:p>
            <a:pPr indent="-342900" lvl="0" marL="342900" marR="0" rtl="0" algn="l">
              <a:spcBef>
                <a:spcPts val="1200"/>
              </a:spcBef>
              <a:spcAft>
                <a:spcPts val="0"/>
              </a:spcAft>
              <a:buNone/>
            </a:pPr>
            <a:r>
              <a:rPr b="1" lang="en-US" sz="2400">
                <a:solidFill>
                  <a:schemeClr val="lt1"/>
                </a:solidFill>
                <a:latin typeface="Tahoma"/>
                <a:ea typeface="Tahoma"/>
                <a:cs typeface="Tahoma"/>
                <a:sym typeface="Tahoma"/>
              </a:rPr>
              <a:t>due to falls down</a:t>
            </a:r>
            <a:endParaRPr/>
          </a:p>
          <a:p>
            <a:pPr indent="-342900" lvl="0" marL="342900" marR="0" rtl="0" algn="l">
              <a:spcBef>
                <a:spcPts val="1200"/>
              </a:spcBef>
              <a:spcAft>
                <a:spcPts val="0"/>
              </a:spcAft>
              <a:buNone/>
            </a:pPr>
            <a:r>
              <a:rPr b="1" lang="en-US" sz="2400">
                <a:solidFill>
                  <a:schemeClr val="lt1"/>
                </a:solidFill>
                <a:latin typeface="Tahoma"/>
                <a:ea typeface="Tahoma"/>
                <a:cs typeface="Tahoma"/>
                <a:sym typeface="Tahoma"/>
              </a:rPr>
              <a:t>injury to circumflex arteries</a:t>
            </a:r>
            <a:endParaRPr/>
          </a:p>
          <a:p>
            <a:pPr indent="-342900" lvl="0" marL="342900" marR="0" rtl="0" algn="l">
              <a:spcBef>
                <a:spcPts val="1200"/>
              </a:spcBef>
              <a:spcAft>
                <a:spcPts val="0"/>
              </a:spcAft>
              <a:buNone/>
            </a:pPr>
            <a:r>
              <a:rPr b="1" lang="en-US" sz="2400">
                <a:solidFill>
                  <a:schemeClr val="lt1"/>
                </a:solidFill>
                <a:latin typeface="Tahoma"/>
                <a:ea typeface="Tahoma"/>
                <a:cs typeface="Tahoma"/>
                <a:sym typeface="Tahoma"/>
              </a:rPr>
              <a:t>&amp;/or axillary n.</a:t>
            </a:r>
            <a:endParaRPr/>
          </a:p>
          <a:p>
            <a:pPr indent="-342900" lvl="0" marL="342900" marR="0" rtl="0" algn="l">
              <a:spcBef>
                <a:spcPts val="1000"/>
              </a:spcBef>
              <a:spcAft>
                <a:spcPts val="0"/>
              </a:spcAft>
              <a:buNone/>
            </a:pPr>
            <a:r>
              <a:t/>
            </a:r>
            <a:endParaRPr b="1" sz="2000">
              <a:solidFill>
                <a:schemeClr val="lt1"/>
              </a:solidFill>
              <a:latin typeface="Tahoma"/>
              <a:ea typeface="Tahoma"/>
              <a:cs typeface="Tahoma"/>
              <a:sym typeface="Tahoma"/>
            </a:endParaRPr>
          </a:p>
        </p:txBody>
      </p:sp>
      <p:pic>
        <p:nvPicPr>
          <p:cNvPr descr="Humerus Fractures, Snell" id="877" name="Google Shape;877;p108"/>
          <p:cNvPicPr preferRelativeResize="0"/>
          <p:nvPr/>
        </p:nvPicPr>
        <p:blipFill rotWithShape="1">
          <a:blip r:embed="rId3">
            <a:alphaModFix/>
          </a:blip>
          <a:srcRect b="0" l="0" r="0" t="0"/>
          <a:stretch/>
        </p:blipFill>
        <p:spPr>
          <a:xfrm>
            <a:off x="5190977" y="407963"/>
            <a:ext cx="3896751" cy="6164309"/>
          </a:xfrm>
          <a:prstGeom prst="rect">
            <a:avLst/>
          </a:prstGeom>
          <a:noFill/>
          <a:ln>
            <a:noFill/>
          </a:ln>
        </p:spPr>
      </p:pic>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1" name="Shape 881"/>
        <p:cNvGrpSpPr/>
        <p:nvPr/>
      </p:nvGrpSpPr>
      <p:grpSpPr>
        <a:xfrm>
          <a:off x="0" y="0"/>
          <a:ext cx="0" cy="0"/>
          <a:chOff x="0" y="0"/>
          <a:chExt cx="0" cy="0"/>
        </a:xfrm>
      </p:grpSpPr>
      <p:sp>
        <p:nvSpPr>
          <p:cNvPr id="882" name="Google Shape;882;p109"/>
          <p:cNvSpPr txBox="1"/>
          <p:nvPr>
            <p:ph idx="1" type="body"/>
          </p:nvPr>
        </p:nvSpPr>
        <p:spPr>
          <a:xfrm>
            <a:off x="0" y="605547"/>
            <a:ext cx="4951828" cy="586559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Tahoma"/>
              <a:buNone/>
            </a:pPr>
            <a:r>
              <a:rPr b="1" lang="en-US" sz="2400">
                <a:solidFill>
                  <a:srgbClr val="FFFF00"/>
                </a:solidFill>
                <a:latin typeface="Tahoma"/>
                <a:ea typeface="Tahoma"/>
                <a:cs typeface="Tahoma"/>
                <a:sym typeface="Tahoma"/>
              </a:rPr>
              <a:t>2. </a:t>
            </a:r>
            <a:r>
              <a:rPr b="1" lang="en-US">
                <a:solidFill>
                  <a:srgbClr val="FFFF00"/>
                </a:solidFill>
                <a:latin typeface="Tahoma"/>
                <a:ea typeface="Tahoma"/>
                <a:cs typeface="Tahoma"/>
                <a:sym typeface="Tahoma"/>
              </a:rPr>
              <a:t>Transverse fracture of </a:t>
            </a:r>
            <a:endParaRPr/>
          </a:p>
          <a:p>
            <a:pPr indent="-342900" lvl="0" marL="342900" rtl="0" algn="l">
              <a:spcBef>
                <a:spcPts val="480"/>
              </a:spcBef>
              <a:spcAft>
                <a:spcPts val="0"/>
              </a:spcAft>
              <a:buSzPts val="2400"/>
              <a:buFont typeface="Tahoma"/>
              <a:buNone/>
            </a:pPr>
            <a:r>
              <a:rPr b="1" lang="en-US">
                <a:solidFill>
                  <a:srgbClr val="FFFF00"/>
                </a:solidFill>
                <a:latin typeface="Tahoma"/>
                <a:ea typeface="Tahoma"/>
                <a:cs typeface="Tahoma"/>
                <a:sym typeface="Tahoma"/>
              </a:rPr>
              <a:t>humerus shaft:</a:t>
            </a:r>
            <a:endParaRPr/>
          </a:p>
          <a:p>
            <a:pPr indent="-342900" lvl="0" marL="342900" rtl="0" algn="l">
              <a:spcBef>
                <a:spcPts val="480"/>
              </a:spcBef>
              <a:spcAft>
                <a:spcPts val="0"/>
              </a:spcAft>
              <a:buSzPts val="2400"/>
              <a:buFont typeface="Arial"/>
              <a:buNone/>
            </a:pPr>
            <a:r>
              <a:rPr b="1" lang="en-US"/>
              <a:t>	</a:t>
            </a:r>
            <a:r>
              <a:rPr b="1" lang="en-US">
                <a:latin typeface="Tahoma"/>
                <a:ea typeface="Tahoma"/>
                <a:cs typeface="Tahoma"/>
                <a:sym typeface="Tahoma"/>
              </a:rPr>
              <a:t>Direct blow to the arm</a:t>
            </a:r>
            <a:endParaRPr/>
          </a:p>
          <a:p>
            <a:pPr indent="-342900" lvl="0" marL="342900" rtl="0" algn="l">
              <a:spcBef>
                <a:spcPts val="480"/>
              </a:spcBef>
              <a:spcAft>
                <a:spcPts val="0"/>
              </a:spcAft>
              <a:buSzPts val="2400"/>
              <a:buFont typeface="Tahoma"/>
              <a:buNone/>
            </a:pPr>
            <a:r>
              <a:rPr b="1" lang="en-US">
                <a:latin typeface="Tahoma"/>
                <a:ea typeface="Tahoma"/>
                <a:cs typeface="Tahoma"/>
                <a:sym typeface="Tahoma"/>
              </a:rPr>
              <a:t>	injury to radial n.</a:t>
            </a:r>
            <a:endParaRPr/>
          </a:p>
          <a:p>
            <a:pPr indent="-342900" lvl="0" marL="342900" rtl="0" algn="l">
              <a:spcBef>
                <a:spcPts val="480"/>
              </a:spcBef>
              <a:spcAft>
                <a:spcPts val="0"/>
              </a:spcAft>
              <a:buSzPts val="2400"/>
              <a:buFont typeface="Tahoma"/>
              <a:buNone/>
            </a:pPr>
            <a:r>
              <a:rPr b="1" lang="en-US">
                <a:latin typeface="Tahoma"/>
                <a:ea typeface="Tahoma"/>
                <a:cs typeface="Tahoma"/>
                <a:sym typeface="Tahoma"/>
              </a:rPr>
              <a:t>	</a:t>
            </a:r>
            <a:r>
              <a:rPr b="1" i="1" lang="en-US">
                <a:solidFill>
                  <a:srgbClr val="92D050"/>
                </a:solidFill>
                <a:latin typeface="Tahoma"/>
                <a:ea typeface="Tahoma"/>
                <a:cs typeface="Tahoma"/>
                <a:sym typeface="Tahoma"/>
              </a:rPr>
              <a:t>displacement depends on relation to deltoid insertion</a:t>
            </a:r>
            <a:endParaRPr/>
          </a:p>
          <a:p>
            <a:pPr indent="-342900" lvl="0" marL="342900" rtl="0" algn="l">
              <a:spcBef>
                <a:spcPts val="480"/>
              </a:spcBef>
              <a:spcAft>
                <a:spcPts val="0"/>
              </a:spcAft>
              <a:buSzPts val="2400"/>
              <a:buFont typeface="Arial"/>
              <a:buNone/>
            </a:pPr>
            <a:r>
              <a:t/>
            </a:r>
            <a:endParaRPr b="1">
              <a:latin typeface="Tahoma"/>
              <a:ea typeface="Tahoma"/>
              <a:cs typeface="Tahoma"/>
              <a:sym typeface="Tahoma"/>
            </a:endParaRPr>
          </a:p>
          <a:p>
            <a:pPr indent="-342900" lvl="0" marL="342900" rtl="0" algn="l">
              <a:spcBef>
                <a:spcPts val="480"/>
              </a:spcBef>
              <a:spcAft>
                <a:spcPts val="0"/>
              </a:spcAft>
              <a:buSzPts val="2400"/>
              <a:buFont typeface="Tahoma"/>
              <a:buNone/>
            </a:pPr>
            <a:r>
              <a:rPr b="1" lang="en-US">
                <a:latin typeface="Tahoma"/>
                <a:ea typeface="Tahoma"/>
                <a:cs typeface="Tahoma"/>
                <a:sym typeface="Tahoma"/>
              </a:rPr>
              <a:t>	below deltoid tuberosity:</a:t>
            </a:r>
            <a:endParaRPr/>
          </a:p>
          <a:p>
            <a:pPr indent="-342900" lvl="0" marL="342900" rtl="0" algn="l">
              <a:spcBef>
                <a:spcPts val="480"/>
              </a:spcBef>
              <a:spcAft>
                <a:spcPts val="0"/>
              </a:spcAft>
              <a:buSzPts val="2400"/>
              <a:buFont typeface="Arial"/>
              <a:buNone/>
            </a:pPr>
            <a:r>
              <a:t/>
            </a:r>
            <a:endParaRPr b="1">
              <a:latin typeface="Tahoma"/>
              <a:ea typeface="Tahoma"/>
              <a:cs typeface="Tahoma"/>
              <a:sym typeface="Tahoma"/>
            </a:endParaRPr>
          </a:p>
          <a:p>
            <a:pPr indent="-342900" lvl="0" marL="342900" rtl="0" algn="l">
              <a:spcBef>
                <a:spcPts val="480"/>
              </a:spcBef>
              <a:spcAft>
                <a:spcPts val="0"/>
              </a:spcAft>
              <a:buSzPts val="2400"/>
              <a:buFont typeface="Tahoma"/>
              <a:buNone/>
            </a:pPr>
            <a:r>
              <a:rPr b="1" lang="en-US">
                <a:latin typeface="Tahoma"/>
                <a:ea typeface="Tahoma"/>
                <a:cs typeface="Tahoma"/>
                <a:sym typeface="Tahoma"/>
              </a:rPr>
              <a:t>	upper → laterally (</a:t>
            </a:r>
            <a:r>
              <a:rPr b="1" i="1" lang="en-US">
                <a:latin typeface="Tahoma"/>
                <a:ea typeface="Tahoma"/>
                <a:cs typeface="Tahoma"/>
                <a:sym typeface="Tahoma"/>
              </a:rPr>
              <a:t>deltoid</a:t>
            </a:r>
            <a:r>
              <a:rPr b="1" lang="en-US">
                <a:latin typeface="Tahoma"/>
                <a:ea typeface="Tahoma"/>
                <a:cs typeface="Tahoma"/>
                <a:sym typeface="Tahoma"/>
              </a:rPr>
              <a:t>)</a:t>
            </a:r>
            <a:endParaRPr/>
          </a:p>
          <a:p>
            <a:pPr indent="-342900" lvl="0" marL="342900" rtl="0" algn="l">
              <a:spcBef>
                <a:spcPts val="480"/>
              </a:spcBef>
              <a:spcAft>
                <a:spcPts val="0"/>
              </a:spcAft>
              <a:buSzPts val="2400"/>
              <a:buFont typeface="Arial"/>
              <a:buNone/>
            </a:pPr>
            <a:r>
              <a:t/>
            </a:r>
            <a:endParaRPr b="1">
              <a:latin typeface="Tahoma"/>
              <a:ea typeface="Tahoma"/>
              <a:cs typeface="Tahoma"/>
              <a:sym typeface="Tahoma"/>
            </a:endParaRPr>
          </a:p>
          <a:p>
            <a:pPr indent="-342900" lvl="0" marL="342900" rtl="0" algn="l">
              <a:spcBef>
                <a:spcPts val="480"/>
              </a:spcBef>
              <a:spcAft>
                <a:spcPts val="0"/>
              </a:spcAft>
              <a:buSzPts val="2400"/>
              <a:buFont typeface="Tahoma"/>
              <a:buNone/>
            </a:pPr>
            <a:r>
              <a:rPr b="1" lang="en-US">
                <a:latin typeface="Tahoma"/>
                <a:ea typeface="Tahoma"/>
                <a:cs typeface="Tahoma"/>
                <a:sym typeface="Tahoma"/>
              </a:rPr>
              <a:t>	lower → superiorly (</a:t>
            </a:r>
            <a:r>
              <a:rPr b="1" i="1" lang="en-US">
                <a:latin typeface="Tahoma"/>
                <a:ea typeface="Tahoma"/>
                <a:cs typeface="Tahoma"/>
                <a:sym typeface="Tahoma"/>
              </a:rPr>
              <a:t>biceps)</a:t>
            </a:r>
            <a:endParaRPr/>
          </a:p>
          <a:p>
            <a:pPr indent="-342900" lvl="0" marL="342900" rtl="0" algn="l">
              <a:spcBef>
                <a:spcPts val="480"/>
              </a:spcBef>
              <a:spcAft>
                <a:spcPts val="0"/>
              </a:spcAft>
              <a:buSzPts val="2400"/>
              <a:buFont typeface="Arial"/>
              <a:buNone/>
            </a:pPr>
            <a:r>
              <a:t/>
            </a:r>
            <a:endParaRPr b="1"/>
          </a:p>
        </p:txBody>
      </p:sp>
      <p:pic>
        <p:nvPicPr>
          <p:cNvPr descr="Humerus Fractures, Snell" id="883" name="Google Shape;883;p109"/>
          <p:cNvPicPr preferRelativeResize="0"/>
          <p:nvPr/>
        </p:nvPicPr>
        <p:blipFill rotWithShape="1">
          <a:blip r:embed="rId3">
            <a:alphaModFix/>
          </a:blip>
          <a:srcRect b="0" l="0" r="0" t="0"/>
          <a:stretch/>
        </p:blipFill>
        <p:spPr>
          <a:xfrm>
            <a:off x="5292725" y="228600"/>
            <a:ext cx="3200400" cy="6400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11"/>
          <p:cNvSpPr txBox="1"/>
          <p:nvPr>
            <p:ph type="title"/>
          </p:nvPr>
        </p:nvSpPr>
        <p:spPr>
          <a:xfrm>
            <a:off x="457200" y="274638"/>
            <a:ext cx="8229600" cy="8509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FF00"/>
                </a:solidFill>
              </a:rPr>
              <a:t>Contents of The Axilla</a:t>
            </a:r>
            <a:endParaRPr/>
          </a:p>
        </p:txBody>
      </p:sp>
      <p:sp>
        <p:nvSpPr>
          <p:cNvPr id="231" name="Google Shape;231;p11"/>
          <p:cNvSpPr txBox="1"/>
          <p:nvPr>
            <p:ph idx="1" type="body"/>
          </p:nvPr>
        </p:nvSpPr>
        <p:spPr>
          <a:xfrm>
            <a:off x="395288" y="1600200"/>
            <a:ext cx="3529012"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800"/>
              <a:buFont typeface="Arial"/>
              <a:buChar char="•"/>
            </a:pPr>
            <a:r>
              <a:rPr b="1" lang="en-US" sz="2800"/>
              <a:t>Axillary artery</a:t>
            </a:r>
            <a:endParaRPr/>
          </a:p>
          <a:p>
            <a:pPr indent="-165100" lvl="0" marL="342900" rtl="0" algn="l">
              <a:spcBef>
                <a:spcPts val="560"/>
              </a:spcBef>
              <a:spcAft>
                <a:spcPts val="0"/>
              </a:spcAft>
              <a:buSzPts val="2800"/>
              <a:buFont typeface="Arial"/>
              <a:buNone/>
            </a:pPr>
            <a:r>
              <a:t/>
            </a:r>
            <a:endParaRPr b="1" sz="2800"/>
          </a:p>
          <a:p>
            <a:pPr indent="-342900" lvl="0" marL="342900" rtl="0" algn="l">
              <a:spcBef>
                <a:spcPts val="560"/>
              </a:spcBef>
              <a:spcAft>
                <a:spcPts val="0"/>
              </a:spcAft>
              <a:buSzPts val="2800"/>
              <a:buFont typeface="Arial"/>
              <a:buChar char="•"/>
            </a:pPr>
            <a:r>
              <a:rPr b="1" lang="en-US" sz="2800"/>
              <a:t>Axillary vein</a:t>
            </a:r>
            <a:endParaRPr/>
          </a:p>
          <a:p>
            <a:pPr indent="-165100" lvl="0" marL="342900" rtl="0" algn="l">
              <a:spcBef>
                <a:spcPts val="560"/>
              </a:spcBef>
              <a:spcAft>
                <a:spcPts val="0"/>
              </a:spcAft>
              <a:buSzPts val="2800"/>
              <a:buFont typeface="Arial"/>
              <a:buNone/>
            </a:pPr>
            <a:r>
              <a:t/>
            </a:r>
            <a:endParaRPr b="1" sz="2800"/>
          </a:p>
          <a:p>
            <a:pPr indent="-342900" lvl="0" marL="342900" rtl="0" algn="l">
              <a:spcBef>
                <a:spcPts val="560"/>
              </a:spcBef>
              <a:spcAft>
                <a:spcPts val="0"/>
              </a:spcAft>
              <a:buSzPts val="2800"/>
              <a:buFont typeface="Arial"/>
              <a:buChar char="•"/>
            </a:pPr>
            <a:r>
              <a:rPr b="1" lang="en-US" sz="2800"/>
              <a:t>Axillary lymph nodes</a:t>
            </a:r>
            <a:endParaRPr/>
          </a:p>
          <a:p>
            <a:pPr indent="-165100" lvl="0" marL="342900" rtl="0" algn="l">
              <a:spcBef>
                <a:spcPts val="560"/>
              </a:spcBef>
              <a:spcAft>
                <a:spcPts val="0"/>
              </a:spcAft>
              <a:buSzPts val="2800"/>
              <a:buFont typeface="Arial"/>
              <a:buNone/>
            </a:pPr>
            <a:r>
              <a:t/>
            </a:r>
            <a:endParaRPr b="1" sz="2800"/>
          </a:p>
          <a:p>
            <a:pPr indent="-342900" lvl="0" marL="342900" rtl="0" algn="l">
              <a:spcBef>
                <a:spcPts val="560"/>
              </a:spcBef>
              <a:spcAft>
                <a:spcPts val="0"/>
              </a:spcAft>
              <a:buSzPts val="2800"/>
              <a:buFont typeface="Arial"/>
              <a:buChar char="•"/>
            </a:pPr>
            <a:r>
              <a:rPr b="1" lang="en-US" sz="2800"/>
              <a:t>Brachial plexus</a:t>
            </a:r>
            <a:endParaRPr/>
          </a:p>
          <a:p>
            <a:pPr indent="-342900" lvl="0" marL="342900" rtl="0" algn="l">
              <a:spcBef>
                <a:spcPts val="400"/>
              </a:spcBef>
              <a:spcAft>
                <a:spcPts val="0"/>
              </a:spcAft>
              <a:buSzPts val="2000"/>
              <a:buFont typeface="Arial"/>
              <a:buNone/>
            </a:pPr>
            <a:r>
              <a:t/>
            </a:r>
            <a:endParaRPr b="1" sz="2000"/>
          </a:p>
          <a:p>
            <a:pPr indent="-342900" lvl="0" marL="342900" rtl="0" algn="l">
              <a:spcBef>
                <a:spcPts val="400"/>
              </a:spcBef>
              <a:spcAft>
                <a:spcPts val="0"/>
              </a:spcAft>
              <a:buSzPts val="2000"/>
              <a:buFont typeface="Arial"/>
              <a:buNone/>
            </a:pPr>
            <a:r>
              <a:t/>
            </a:r>
            <a:endParaRPr b="1" sz="2000"/>
          </a:p>
        </p:txBody>
      </p:sp>
      <p:pic>
        <p:nvPicPr>
          <p:cNvPr descr="Long Thoracic Nerve, Snell" id="232" name="Google Shape;232;p11"/>
          <p:cNvPicPr preferRelativeResize="0"/>
          <p:nvPr/>
        </p:nvPicPr>
        <p:blipFill rotWithShape="1">
          <a:blip r:embed="rId3">
            <a:alphaModFix/>
          </a:blip>
          <a:srcRect b="0" l="0" r="0" t="0"/>
          <a:stretch/>
        </p:blipFill>
        <p:spPr>
          <a:xfrm>
            <a:off x="3779838" y="1096963"/>
            <a:ext cx="4972050" cy="5356225"/>
          </a:xfrm>
          <a:prstGeom prst="rect">
            <a:avLst/>
          </a:prstGeom>
          <a:noFill/>
          <a:ln>
            <a:noFill/>
          </a:ln>
        </p:spPr>
      </p:pic>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7" name="Shape 887"/>
        <p:cNvGrpSpPr/>
        <p:nvPr/>
      </p:nvGrpSpPr>
      <p:grpSpPr>
        <a:xfrm>
          <a:off x="0" y="0"/>
          <a:ext cx="0" cy="0"/>
          <a:chOff x="0" y="0"/>
          <a:chExt cx="0" cy="0"/>
        </a:xfrm>
      </p:grpSpPr>
      <p:sp>
        <p:nvSpPr>
          <p:cNvPr id="888" name="Google Shape;888;p110"/>
          <p:cNvSpPr txBox="1"/>
          <p:nvPr/>
        </p:nvSpPr>
        <p:spPr>
          <a:xfrm>
            <a:off x="250825" y="404813"/>
            <a:ext cx="5473700" cy="60324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rgbClr val="FF0000"/>
                </a:solidFill>
                <a:latin typeface="Tahoma"/>
                <a:ea typeface="Tahoma"/>
                <a:cs typeface="Tahoma"/>
                <a:sym typeface="Tahoma"/>
              </a:rPr>
              <a:t>3. Supracondylar fracture:</a:t>
            </a:r>
            <a:endParaRPr/>
          </a:p>
          <a:p>
            <a:pPr indent="0" lvl="0" marL="0" marR="0" rtl="0" algn="l">
              <a:spcBef>
                <a:spcPts val="1200"/>
              </a:spcBef>
              <a:spcAft>
                <a:spcPts val="0"/>
              </a:spcAft>
              <a:buNone/>
            </a:pPr>
            <a:r>
              <a:rPr b="1" lang="en-US" sz="2400">
                <a:solidFill>
                  <a:schemeClr val="lt1"/>
                </a:solidFill>
                <a:latin typeface="Tahoma"/>
                <a:ea typeface="Tahoma"/>
                <a:cs typeface="Tahoma"/>
                <a:sym typeface="Tahoma"/>
              </a:rPr>
              <a:t>Fractures of the distal part of humerus</a:t>
            </a:r>
            <a:endParaRPr/>
          </a:p>
          <a:p>
            <a:pPr indent="0" lvl="0" marL="0" marR="0" rtl="0" algn="l">
              <a:spcBef>
                <a:spcPts val="1200"/>
              </a:spcBef>
              <a:spcAft>
                <a:spcPts val="0"/>
              </a:spcAft>
              <a:buNone/>
            </a:pPr>
            <a:r>
              <a:rPr b="1" i="1" lang="en-US" sz="2400" u="sng">
                <a:solidFill>
                  <a:srgbClr val="FFFF00"/>
                </a:solidFill>
                <a:latin typeface="Tahoma"/>
                <a:ea typeface="Tahoma"/>
                <a:cs typeface="Tahoma"/>
                <a:sym typeface="Tahoma"/>
              </a:rPr>
              <a:t>Injury to median n, and brachial artery.</a:t>
            </a:r>
            <a:endParaRPr b="1" i="1" sz="2000" u="sng">
              <a:solidFill>
                <a:srgbClr val="FFFF00"/>
              </a:solidFill>
              <a:latin typeface="Tahoma"/>
              <a:ea typeface="Tahoma"/>
              <a:cs typeface="Tahoma"/>
              <a:sym typeface="Tahoma"/>
            </a:endParaRPr>
          </a:p>
          <a:p>
            <a:pPr indent="0" lvl="0" marL="0" marR="0" rtl="0" algn="l">
              <a:spcBef>
                <a:spcPts val="1000"/>
              </a:spcBef>
              <a:spcAft>
                <a:spcPts val="0"/>
              </a:spcAft>
              <a:buNone/>
            </a:pPr>
            <a:r>
              <a:t/>
            </a:r>
            <a:endParaRPr b="1" sz="2000">
              <a:solidFill>
                <a:schemeClr val="lt1"/>
              </a:solidFill>
              <a:latin typeface="Tahoma"/>
              <a:ea typeface="Tahoma"/>
              <a:cs typeface="Tahoma"/>
              <a:sym typeface="Tahoma"/>
            </a:endParaRPr>
          </a:p>
          <a:p>
            <a:pPr indent="0" lvl="0" marL="0" marR="0" rtl="0" algn="l">
              <a:spcBef>
                <a:spcPts val="1400"/>
              </a:spcBef>
              <a:spcAft>
                <a:spcPts val="0"/>
              </a:spcAft>
              <a:buNone/>
            </a:pPr>
            <a:r>
              <a:rPr b="1" lang="en-US" sz="2800">
                <a:solidFill>
                  <a:srgbClr val="FF0000"/>
                </a:solidFill>
                <a:latin typeface="Tahoma"/>
                <a:ea typeface="Tahoma"/>
                <a:cs typeface="Tahoma"/>
                <a:sym typeface="Tahoma"/>
              </a:rPr>
              <a:t>4. Fracture of medial epicondyle:</a:t>
            </a:r>
            <a:endParaRPr/>
          </a:p>
          <a:p>
            <a:pPr indent="0" lvl="0" marL="0" marR="0" rtl="0" algn="l">
              <a:spcBef>
                <a:spcPts val="1200"/>
              </a:spcBef>
              <a:spcAft>
                <a:spcPts val="0"/>
              </a:spcAft>
              <a:buNone/>
            </a:pPr>
            <a:r>
              <a:rPr b="1" lang="en-US" sz="2400">
                <a:solidFill>
                  <a:schemeClr val="lt1"/>
                </a:solidFill>
                <a:latin typeface="Tahoma"/>
                <a:ea typeface="Tahoma"/>
                <a:cs typeface="Tahoma"/>
                <a:sym typeface="Tahoma"/>
              </a:rPr>
              <a:t>Pulls the epicondyle inferiorly</a:t>
            </a:r>
            <a:endParaRPr/>
          </a:p>
          <a:p>
            <a:pPr indent="0" lvl="0" marL="0" marR="0" rtl="0" algn="l">
              <a:spcBef>
                <a:spcPts val="1200"/>
              </a:spcBef>
              <a:spcAft>
                <a:spcPts val="0"/>
              </a:spcAft>
              <a:buNone/>
            </a:pPr>
            <a:r>
              <a:rPr b="1" lang="en-US" sz="2400">
                <a:solidFill>
                  <a:schemeClr val="lt1"/>
                </a:solidFill>
                <a:latin typeface="Tahoma"/>
                <a:ea typeface="Tahoma"/>
                <a:cs typeface="Tahoma"/>
                <a:sym typeface="Tahoma"/>
              </a:rPr>
              <a:t>Weakness in fingers/hand flexion</a:t>
            </a:r>
            <a:endParaRPr/>
          </a:p>
          <a:p>
            <a:pPr indent="0" lvl="0" marL="0" marR="0" rtl="0" algn="l">
              <a:spcBef>
                <a:spcPts val="1200"/>
              </a:spcBef>
              <a:spcAft>
                <a:spcPts val="0"/>
              </a:spcAft>
              <a:buNone/>
            </a:pPr>
            <a:r>
              <a:rPr b="1" lang="en-US" sz="2400">
                <a:solidFill>
                  <a:schemeClr val="lt1"/>
                </a:solidFill>
                <a:latin typeface="Tahoma"/>
                <a:ea typeface="Tahoma"/>
                <a:cs typeface="Tahoma"/>
                <a:sym typeface="Tahoma"/>
              </a:rPr>
              <a:t>injury to </a:t>
            </a:r>
            <a:r>
              <a:rPr b="1" i="1" lang="en-US" sz="2400" u="sng">
                <a:solidFill>
                  <a:srgbClr val="FFFF00"/>
                </a:solidFill>
                <a:latin typeface="Tahoma"/>
                <a:ea typeface="Tahoma"/>
                <a:cs typeface="Tahoma"/>
                <a:sym typeface="Tahoma"/>
              </a:rPr>
              <a:t>ulnar n.</a:t>
            </a:r>
            <a:endParaRPr/>
          </a:p>
          <a:p>
            <a:pPr indent="0" lvl="0" marL="0" marR="0" rtl="0" algn="l">
              <a:spcBef>
                <a:spcPts val="1000"/>
              </a:spcBef>
              <a:spcAft>
                <a:spcPts val="0"/>
              </a:spcAft>
              <a:buNone/>
            </a:pPr>
            <a:r>
              <a:rPr b="1" lang="en-US" sz="2000">
                <a:solidFill>
                  <a:schemeClr val="lt1"/>
                </a:solidFill>
                <a:latin typeface="Tahoma"/>
                <a:ea typeface="Tahoma"/>
                <a:cs typeface="Tahoma"/>
                <a:sym typeface="Tahoma"/>
              </a:rPr>
              <a:t>	</a:t>
            </a:r>
            <a:endParaRPr/>
          </a:p>
        </p:txBody>
      </p:sp>
      <p:pic>
        <p:nvPicPr>
          <p:cNvPr descr="Humerus Fractures, Snell" id="889" name="Google Shape;889;p110"/>
          <p:cNvPicPr preferRelativeResize="0"/>
          <p:nvPr/>
        </p:nvPicPr>
        <p:blipFill rotWithShape="1">
          <a:blip r:embed="rId3">
            <a:alphaModFix/>
          </a:blip>
          <a:srcRect b="0" l="0" r="0" t="0"/>
          <a:stretch/>
        </p:blipFill>
        <p:spPr>
          <a:xfrm>
            <a:off x="5724525" y="228600"/>
            <a:ext cx="3200400" cy="6400800"/>
          </a:xfrm>
          <a:prstGeom prst="rect">
            <a:avLst/>
          </a:prstGeom>
          <a:noFill/>
          <a:ln>
            <a:noFill/>
          </a:ln>
        </p:spPr>
      </p:pic>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3" name="Shape 893"/>
        <p:cNvGrpSpPr/>
        <p:nvPr/>
      </p:nvGrpSpPr>
      <p:grpSpPr>
        <a:xfrm>
          <a:off x="0" y="0"/>
          <a:ext cx="0" cy="0"/>
          <a:chOff x="0" y="0"/>
          <a:chExt cx="0" cy="0"/>
        </a:xfrm>
      </p:grpSpPr>
      <p:sp>
        <p:nvSpPr>
          <p:cNvPr id="894" name="Google Shape;894;p111"/>
          <p:cNvSpPr txBox="1"/>
          <p:nvPr>
            <p:ph type="title"/>
          </p:nvPr>
        </p:nvSpPr>
        <p:spPr>
          <a:xfrm>
            <a:off x="457200" y="119890"/>
            <a:ext cx="8229600" cy="752304"/>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Fascial Covering of The Arm</a:t>
            </a:r>
            <a:endParaRPr/>
          </a:p>
        </p:txBody>
      </p:sp>
      <p:sp>
        <p:nvSpPr>
          <p:cNvPr id="895" name="Google Shape;895;p111"/>
          <p:cNvSpPr txBox="1"/>
          <p:nvPr>
            <p:ph idx="1" type="body"/>
          </p:nvPr>
        </p:nvSpPr>
        <p:spPr>
          <a:xfrm>
            <a:off x="0" y="942536"/>
            <a:ext cx="4438650" cy="5583678"/>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None/>
            </a:pPr>
            <a:r>
              <a:rPr b="1" lang="en-US"/>
              <a:t>Skin</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t>Superficial fascia</a:t>
            </a:r>
            <a:endParaRPr/>
          </a:p>
          <a:p>
            <a:pPr indent="-342900" lvl="0" marL="342900" rtl="0" algn="l">
              <a:spcBef>
                <a:spcPts val="480"/>
              </a:spcBef>
              <a:spcAft>
                <a:spcPts val="0"/>
              </a:spcAft>
              <a:buSzPts val="2400"/>
              <a:buFont typeface="Arial"/>
              <a:buNone/>
            </a:pPr>
            <a:r>
              <a:rPr b="1" lang="en-US"/>
              <a:t>(subcutaneous fat)</a:t>
            </a:r>
            <a:endParaRPr/>
          </a:p>
          <a:p>
            <a:pPr indent="-342900" lvl="0" marL="342900" rtl="0" algn="l">
              <a:spcBef>
                <a:spcPts val="480"/>
              </a:spcBef>
              <a:spcAft>
                <a:spcPts val="0"/>
              </a:spcAft>
              <a:buSzPts val="2400"/>
              <a:buFont typeface="Arial"/>
              <a:buNone/>
            </a:pPr>
            <a:r>
              <a:t/>
            </a:r>
            <a:endParaRPr b="1"/>
          </a:p>
          <a:p>
            <a:pPr indent="-342900" lvl="0" marL="342900" rtl="0" algn="ctr">
              <a:spcBef>
                <a:spcPts val="480"/>
              </a:spcBef>
              <a:spcAft>
                <a:spcPts val="0"/>
              </a:spcAft>
              <a:buSzPts val="2400"/>
              <a:buFont typeface="Arial"/>
              <a:buNone/>
            </a:pPr>
            <a:r>
              <a:rPr b="1" lang="en-US"/>
              <a:t>Deep fascia:</a:t>
            </a:r>
            <a:endParaRPr/>
          </a:p>
          <a:p>
            <a:pPr indent="-342900" lvl="0" marL="342900" rtl="0" algn="ctr">
              <a:spcBef>
                <a:spcPts val="480"/>
              </a:spcBef>
              <a:spcAft>
                <a:spcPts val="0"/>
              </a:spcAft>
              <a:buSzPts val="2400"/>
              <a:buFont typeface="Arial"/>
              <a:buNone/>
            </a:pPr>
            <a:r>
              <a:rPr b="1" lang="en-US">
                <a:solidFill>
                  <a:srgbClr val="FFFF00"/>
                </a:solidFill>
              </a:rPr>
              <a:t>(Brachial fascia)</a:t>
            </a:r>
            <a:endParaRPr/>
          </a:p>
          <a:p>
            <a:pPr indent="-342900" lvl="0" marL="342900" rtl="0" algn="l">
              <a:spcBef>
                <a:spcPts val="480"/>
              </a:spcBef>
              <a:spcAft>
                <a:spcPts val="0"/>
              </a:spcAft>
              <a:buSzPts val="2400"/>
              <a:buFont typeface="Arial"/>
              <a:buNone/>
            </a:pPr>
            <a:r>
              <a:t/>
            </a:r>
            <a:endParaRPr b="1">
              <a:solidFill>
                <a:srgbClr val="000099"/>
              </a:solidFill>
            </a:endParaRPr>
          </a:p>
          <a:p>
            <a:pPr indent="-342900" lvl="0" marL="342900" rtl="0" algn="l">
              <a:spcBef>
                <a:spcPts val="480"/>
              </a:spcBef>
              <a:spcAft>
                <a:spcPts val="0"/>
              </a:spcAft>
              <a:buSzPts val="2400"/>
              <a:buFont typeface="Arial"/>
              <a:buNone/>
            </a:pPr>
            <a:r>
              <a:rPr b="1" lang="en-US"/>
              <a:t>From brachial fascia:</a:t>
            </a:r>
            <a:endParaRPr/>
          </a:p>
          <a:p>
            <a:pPr indent="-342900" lvl="0" marL="342900" rtl="0" algn="l">
              <a:spcBef>
                <a:spcPts val="480"/>
              </a:spcBef>
              <a:spcAft>
                <a:spcPts val="0"/>
              </a:spcAft>
              <a:buSzPts val="2400"/>
              <a:buFont typeface="Arial"/>
              <a:buNone/>
            </a:pPr>
            <a:r>
              <a:rPr b="1" lang="en-US">
                <a:solidFill>
                  <a:srgbClr val="92D050"/>
                </a:solidFill>
              </a:rPr>
              <a:t>Med. &amp; Lat. </a:t>
            </a:r>
            <a:r>
              <a:rPr b="1" lang="en-US"/>
              <a:t>intermuscular septa</a:t>
            </a:r>
            <a:endParaRPr/>
          </a:p>
          <a:p>
            <a:pPr indent="-342900" lvl="0" marL="342900" rtl="0" algn="ctr">
              <a:spcBef>
                <a:spcPts val="480"/>
              </a:spcBef>
              <a:spcAft>
                <a:spcPts val="0"/>
              </a:spcAft>
              <a:buSzPts val="2400"/>
              <a:buFont typeface="Arial"/>
              <a:buNone/>
            </a:pPr>
            <a:r>
              <a:rPr b="1" lang="en-US">
                <a:solidFill>
                  <a:srgbClr val="FF0000"/>
                </a:solidFill>
              </a:rPr>
              <a:t>🡳</a:t>
            </a:r>
            <a:endParaRPr/>
          </a:p>
          <a:p>
            <a:pPr indent="-342900" lvl="0" marL="342900" rtl="0" algn="ctr">
              <a:spcBef>
                <a:spcPts val="480"/>
              </a:spcBef>
              <a:spcAft>
                <a:spcPts val="0"/>
              </a:spcAft>
              <a:buSzPts val="2400"/>
              <a:buFont typeface="Arial"/>
              <a:buNone/>
            </a:pPr>
            <a:r>
              <a:rPr b="1" lang="en-US"/>
              <a:t>shaft of humerus</a:t>
            </a:r>
            <a:endParaRPr/>
          </a:p>
          <a:p>
            <a:pPr indent="-342900" lvl="0" marL="342900" rtl="0" algn="ctr">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solidFill>
                  <a:srgbClr val="FF0000"/>
                </a:solidFill>
              </a:rPr>
              <a:t>⇒</a:t>
            </a:r>
            <a:r>
              <a:rPr b="1" lang="en-US"/>
              <a:t> Divide the arm into:</a:t>
            </a:r>
            <a:endParaRPr/>
          </a:p>
          <a:p>
            <a:pPr indent="-342900" lvl="0" marL="342900" rtl="0" algn="ctr">
              <a:spcBef>
                <a:spcPts val="480"/>
              </a:spcBef>
              <a:spcAft>
                <a:spcPts val="0"/>
              </a:spcAft>
              <a:buSzPts val="2400"/>
              <a:buFont typeface="Arial"/>
              <a:buNone/>
            </a:pPr>
            <a:r>
              <a:rPr b="1" lang="en-US">
                <a:solidFill>
                  <a:srgbClr val="CD7603"/>
                </a:solidFill>
              </a:rPr>
              <a:t>Ant. &amp; Post. compartments</a:t>
            </a:r>
            <a:endParaRPr/>
          </a:p>
        </p:txBody>
      </p:sp>
      <p:pic>
        <p:nvPicPr>
          <p:cNvPr descr="arm, cross section, snell" id="896" name="Google Shape;896;p111"/>
          <p:cNvPicPr preferRelativeResize="0"/>
          <p:nvPr/>
        </p:nvPicPr>
        <p:blipFill rotWithShape="1">
          <a:blip r:embed="rId3">
            <a:alphaModFix/>
          </a:blip>
          <a:srcRect b="0" l="0" r="0" t="0"/>
          <a:stretch/>
        </p:blipFill>
        <p:spPr>
          <a:xfrm>
            <a:off x="4278923" y="1242646"/>
            <a:ext cx="4865077" cy="4758122"/>
          </a:xfrm>
          <a:prstGeom prst="rect">
            <a:avLst/>
          </a:prstGeom>
          <a:noFill/>
          <a:ln>
            <a:noFill/>
          </a:ln>
        </p:spPr>
      </p:pic>
      <p:sp>
        <p:nvSpPr>
          <p:cNvPr id="897" name="Google Shape;897;p111"/>
          <p:cNvSpPr/>
          <p:nvPr/>
        </p:nvSpPr>
        <p:spPr>
          <a:xfrm>
            <a:off x="7793502" y="4909625"/>
            <a:ext cx="1350498" cy="379827"/>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98" name="Google Shape;898;p111"/>
          <p:cNvSpPr/>
          <p:nvPr/>
        </p:nvSpPr>
        <p:spPr>
          <a:xfrm>
            <a:off x="4149969" y="2757268"/>
            <a:ext cx="1209822" cy="42203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2" name="Shape 902"/>
        <p:cNvGrpSpPr/>
        <p:nvPr/>
      </p:nvGrpSpPr>
      <p:grpSpPr>
        <a:xfrm>
          <a:off x="0" y="0"/>
          <a:ext cx="0" cy="0"/>
          <a:chOff x="0" y="0"/>
          <a:chExt cx="0" cy="0"/>
        </a:xfrm>
      </p:grpSpPr>
      <p:pic>
        <p:nvPicPr>
          <p:cNvPr descr="Brachial artery" id="903" name="Google Shape;903;p112"/>
          <p:cNvPicPr preferRelativeResize="0"/>
          <p:nvPr/>
        </p:nvPicPr>
        <p:blipFill rotWithShape="1">
          <a:blip r:embed="rId3">
            <a:alphaModFix/>
          </a:blip>
          <a:srcRect b="0" l="0" r="0" t="0"/>
          <a:stretch/>
        </p:blipFill>
        <p:spPr>
          <a:xfrm>
            <a:off x="4032738" y="597877"/>
            <a:ext cx="4571513" cy="5908431"/>
          </a:xfrm>
          <a:prstGeom prst="rect">
            <a:avLst/>
          </a:prstGeom>
          <a:noFill/>
          <a:ln>
            <a:noFill/>
          </a:ln>
        </p:spPr>
      </p:pic>
      <p:sp>
        <p:nvSpPr>
          <p:cNvPr id="904" name="Google Shape;904;p112"/>
          <p:cNvSpPr txBox="1"/>
          <p:nvPr>
            <p:ph type="title"/>
          </p:nvPr>
        </p:nvSpPr>
        <p:spPr>
          <a:xfrm>
            <a:off x="457200" y="89414"/>
            <a:ext cx="8229600" cy="810918"/>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Muscles of The Arm</a:t>
            </a:r>
            <a:endParaRPr/>
          </a:p>
        </p:txBody>
      </p:sp>
      <p:sp>
        <p:nvSpPr>
          <p:cNvPr id="905" name="Google Shape;905;p112"/>
          <p:cNvSpPr txBox="1"/>
          <p:nvPr>
            <p:ph idx="1" type="body"/>
          </p:nvPr>
        </p:nvSpPr>
        <p:spPr>
          <a:xfrm>
            <a:off x="0" y="1069145"/>
            <a:ext cx="4294188" cy="5542669"/>
          </a:xfrm>
          <a:prstGeom prst="rect">
            <a:avLst/>
          </a:prstGeom>
          <a:noFill/>
          <a:ln>
            <a:noFill/>
          </a:ln>
        </p:spPr>
        <p:txBody>
          <a:bodyPr anchorCtr="0" anchor="t" bIns="45700" lIns="91425" spcFirstLastPara="1" rIns="91425" wrap="square" tIns="45700">
            <a:noAutofit/>
          </a:bodyPr>
          <a:lstStyle/>
          <a:p>
            <a:pPr indent="-342900" lvl="0" marL="342900" rtl="0" algn="ctr">
              <a:spcBef>
                <a:spcPts val="0"/>
              </a:spcBef>
              <a:spcAft>
                <a:spcPts val="0"/>
              </a:spcAft>
              <a:buSzPts val="3200"/>
              <a:buFont typeface="Arial"/>
              <a:buNone/>
            </a:pPr>
            <a:r>
              <a:rPr b="1" lang="en-US" sz="3200">
                <a:solidFill>
                  <a:srgbClr val="00B0F0"/>
                </a:solidFill>
              </a:rPr>
              <a:t>Anterior:</a:t>
            </a:r>
            <a:endParaRPr/>
          </a:p>
          <a:p>
            <a:pPr indent="-342900" lvl="0" marL="342900" rtl="0" algn="l">
              <a:spcBef>
                <a:spcPts val="480"/>
              </a:spcBef>
              <a:spcAft>
                <a:spcPts val="0"/>
              </a:spcAft>
              <a:buClr>
                <a:srgbClr val="00B050"/>
              </a:buClr>
              <a:buSzPts val="3192"/>
              <a:buFont typeface="Noto Sans Symbols"/>
              <a:buChar char="▪"/>
            </a:pPr>
            <a:r>
              <a:rPr b="1" lang="en-US">
                <a:solidFill>
                  <a:srgbClr val="FFFF00"/>
                </a:solidFill>
              </a:rPr>
              <a:t>Biceps Brachii</a:t>
            </a:r>
            <a:endParaRPr/>
          </a:p>
          <a:p>
            <a:pPr indent="-140208" lvl="0" marL="342900" rtl="0" algn="l">
              <a:spcBef>
                <a:spcPts val="480"/>
              </a:spcBef>
              <a:spcAft>
                <a:spcPts val="0"/>
              </a:spcAft>
              <a:buClr>
                <a:srgbClr val="00B050"/>
              </a:buClr>
              <a:buSzPts val="3192"/>
              <a:buFont typeface="Noto Sans Symbols"/>
              <a:buNone/>
            </a:pPr>
            <a:r>
              <a:t/>
            </a:r>
            <a:endParaRPr b="1">
              <a:solidFill>
                <a:srgbClr val="FFFF00"/>
              </a:solidFill>
            </a:endParaRPr>
          </a:p>
          <a:p>
            <a:pPr indent="-342900" lvl="0" marL="342900" rtl="0" algn="l">
              <a:spcBef>
                <a:spcPts val="480"/>
              </a:spcBef>
              <a:spcAft>
                <a:spcPts val="0"/>
              </a:spcAft>
              <a:buClr>
                <a:srgbClr val="00B050"/>
              </a:buClr>
              <a:buSzPts val="3192"/>
              <a:buFont typeface="Noto Sans Symbols"/>
              <a:buChar char="▪"/>
            </a:pPr>
            <a:r>
              <a:rPr b="1" lang="en-US">
                <a:solidFill>
                  <a:srgbClr val="FFFF00"/>
                </a:solidFill>
              </a:rPr>
              <a:t>Brachialis m.</a:t>
            </a:r>
            <a:endParaRPr/>
          </a:p>
          <a:p>
            <a:pPr indent="-140208" lvl="0" marL="342900" rtl="0" algn="l">
              <a:spcBef>
                <a:spcPts val="480"/>
              </a:spcBef>
              <a:spcAft>
                <a:spcPts val="0"/>
              </a:spcAft>
              <a:buClr>
                <a:srgbClr val="00B050"/>
              </a:buClr>
              <a:buSzPts val="3192"/>
              <a:buFont typeface="Noto Sans Symbols"/>
              <a:buNone/>
            </a:pPr>
            <a:r>
              <a:t/>
            </a:r>
            <a:endParaRPr b="1">
              <a:solidFill>
                <a:srgbClr val="FFFF00"/>
              </a:solidFill>
            </a:endParaRPr>
          </a:p>
          <a:p>
            <a:pPr indent="-342900" lvl="0" marL="342900" rtl="0" algn="l">
              <a:spcBef>
                <a:spcPts val="480"/>
              </a:spcBef>
              <a:spcAft>
                <a:spcPts val="0"/>
              </a:spcAft>
              <a:buClr>
                <a:srgbClr val="00B050"/>
              </a:buClr>
              <a:buSzPts val="3192"/>
              <a:buFont typeface="Noto Sans Symbols"/>
              <a:buChar char="▪"/>
            </a:pPr>
            <a:r>
              <a:rPr b="1" lang="en-US">
                <a:solidFill>
                  <a:srgbClr val="FFFF00"/>
                </a:solidFill>
              </a:rPr>
              <a:t>Coracobrachialis</a:t>
            </a:r>
            <a:endParaRPr b="1">
              <a:solidFill>
                <a:srgbClr val="FFFF00"/>
              </a:solidFill>
            </a:endParaRPr>
          </a:p>
          <a:p>
            <a:pPr indent="-342900" lvl="0" marL="342900" rtl="0" algn="l">
              <a:spcBef>
                <a:spcPts val="400"/>
              </a:spcBef>
              <a:spcAft>
                <a:spcPts val="0"/>
              </a:spcAft>
              <a:buSzPts val="2000"/>
              <a:buFont typeface="Arial"/>
              <a:buNone/>
            </a:pPr>
            <a:r>
              <a:t/>
            </a:r>
            <a:endParaRPr b="1" sz="2000">
              <a:solidFill>
                <a:srgbClr val="CC0000"/>
              </a:solidFill>
            </a:endParaRPr>
          </a:p>
          <a:p>
            <a:pPr indent="-342900" lvl="0" marL="342900" rtl="0" algn="ctr">
              <a:spcBef>
                <a:spcPts val="640"/>
              </a:spcBef>
              <a:spcAft>
                <a:spcPts val="0"/>
              </a:spcAft>
              <a:buSzPts val="3200"/>
              <a:buFont typeface="Arial"/>
              <a:buNone/>
            </a:pPr>
            <a:r>
              <a:rPr b="1" lang="en-US" sz="3200">
                <a:solidFill>
                  <a:srgbClr val="92D050"/>
                </a:solidFill>
              </a:rPr>
              <a:t>Posterior:</a:t>
            </a:r>
            <a:endParaRPr b="1" sz="2800">
              <a:solidFill>
                <a:srgbClr val="92D050"/>
              </a:solidFill>
            </a:endParaRPr>
          </a:p>
          <a:p>
            <a:pPr indent="-342900" lvl="0" marL="342900" rtl="0" algn="l">
              <a:spcBef>
                <a:spcPts val="560"/>
              </a:spcBef>
              <a:spcAft>
                <a:spcPts val="0"/>
              </a:spcAft>
              <a:buSzPts val="2800"/>
              <a:buFont typeface="Arial"/>
              <a:buNone/>
            </a:pPr>
            <a:r>
              <a:rPr b="1" lang="en-US" sz="2800">
                <a:solidFill>
                  <a:srgbClr val="FFFF00"/>
                </a:solidFill>
              </a:rPr>
              <a:t>Triceps m.:</a:t>
            </a:r>
            <a:endParaRPr/>
          </a:p>
          <a:p>
            <a:pPr indent="-342900" lvl="0" marL="342900" rtl="0" algn="l">
              <a:spcBef>
                <a:spcPts val="480"/>
              </a:spcBef>
              <a:spcAft>
                <a:spcPts val="0"/>
              </a:spcAft>
              <a:buSzPts val="2400"/>
              <a:buFont typeface="Arial"/>
              <a:buNone/>
            </a:pPr>
            <a:r>
              <a:rPr b="1" lang="en-US"/>
              <a:t>Long</a:t>
            </a:r>
            <a:endParaRPr/>
          </a:p>
          <a:p>
            <a:pPr indent="-342900" lvl="0" marL="342900" rtl="0" algn="l">
              <a:spcBef>
                <a:spcPts val="480"/>
              </a:spcBef>
              <a:spcAft>
                <a:spcPts val="0"/>
              </a:spcAft>
              <a:buSzPts val="2400"/>
              <a:buFont typeface="Arial"/>
              <a:buNone/>
            </a:pPr>
            <a:r>
              <a:rPr b="1" lang="en-US"/>
              <a:t>Lat. </a:t>
            </a:r>
            <a:endParaRPr/>
          </a:p>
          <a:p>
            <a:pPr indent="-342900" lvl="0" marL="342900" rtl="0" algn="l">
              <a:spcBef>
                <a:spcPts val="480"/>
              </a:spcBef>
              <a:spcAft>
                <a:spcPts val="0"/>
              </a:spcAft>
              <a:buSzPts val="2400"/>
              <a:buFont typeface="Arial"/>
              <a:buNone/>
            </a:pPr>
            <a:r>
              <a:rPr b="1" lang="en-US"/>
              <a:t>Med.</a:t>
            </a:r>
            <a:endParaRPr/>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9" name="Shape 909"/>
        <p:cNvGrpSpPr/>
        <p:nvPr/>
      </p:nvGrpSpPr>
      <p:grpSpPr>
        <a:xfrm>
          <a:off x="0" y="0"/>
          <a:ext cx="0" cy="0"/>
          <a:chOff x="0" y="0"/>
          <a:chExt cx="0" cy="0"/>
        </a:xfrm>
      </p:grpSpPr>
      <p:pic>
        <p:nvPicPr>
          <p:cNvPr id="910" name="Google Shape;910;p113"/>
          <p:cNvPicPr preferRelativeResize="0"/>
          <p:nvPr/>
        </p:nvPicPr>
        <p:blipFill rotWithShape="1">
          <a:blip r:embed="rId3">
            <a:alphaModFix/>
          </a:blip>
          <a:srcRect b="0" l="0" r="0" t="0"/>
          <a:stretch/>
        </p:blipFill>
        <p:spPr>
          <a:xfrm>
            <a:off x="4552569" y="3634153"/>
            <a:ext cx="4591432" cy="3191745"/>
          </a:xfrm>
          <a:prstGeom prst="rect">
            <a:avLst/>
          </a:prstGeom>
          <a:noFill/>
          <a:ln>
            <a:noFill/>
          </a:ln>
        </p:spPr>
      </p:pic>
      <p:sp>
        <p:nvSpPr>
          <p:cNvPr id="911" name="Google Shape;911;p113"/>
          <p:cNvSpPr txBox="1"/>
          <p:nvPr>
            <p:ph type="title"/>
          </p:nvPr>
        </p:nvSpPr>
        <p:spPr>
          <a:xfrm>
            <a:off x="457200" y="-288066"/>
            <a:ext cx="8229600" cy="922337"/>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Biceps Brachii Muscle</a:t>
            </a:r>
            <a:endParaRPr/>
          </a:p>
        </p:txBody>
      </p:sp>
      <p:sp>
        <p:nvSpPr>
          <p:cNvPr id="912" name="Google Shape;912;p113"/>
          <p:cNvSpPr txBox="1"/>
          <p:nvPr>
            <p:ph idx="1" type="body"/>
          </p:nvPr>
        </p:nvSpPr>
        <p:spPr>
          <a:xfrm>
            <a:off x="-1" y="661182"/>
            <a:ext cx="5940425" cy="6196817"/>
          </a:xfrm>
          <a:prstGeom prst="rect">
            <a:avLst/>
          </a:prstGeom>
          <a:noFill/>
          <a:ln>
            <a:noFill/>
          </a:ln>
        </p:spPr>
        <p:txBody>
          <a:bodyPr anchorCtr="0" anchor="t" bIns="45700" lIns="91425" spcFirstLastPara="1" rIns="91425" wrap="square" tIns="45700">
            <a:noAutofit/>
          </a:bodyPr>
          <a:lstStyle/>
          <a:p>
            <a:pPr indent="-342900" lvl="0" marL="342900" rtl="0" algn="ctr">
              <a:lnSpc>
                <a:spcPct val="90000"/>
              </a:lnSpc>
              <a:spcBef>
                <a:spcPts val="0"/>
              </a:spcBef>
              <a:spcAft>
                <a:spcPts val="0"/>
              </a:spcAft>
              <a:buSzPts val="2800"/>
              <a:buFont typeface="Arial"/>
              <a:buNone/>
            </a:pPr>
            <a:r>
              <a:rPr b="1" lang="en-US" sz="2800">
                <a:solidFill>
                  <a:srgbClr val="FFFF00"/>
                </a:solidFill>
              </a:rPr>
              <a:t>Origin (2 heads)</a:t>
            </a:r>
            <a:endParaRPr/>
          </a:p>
          <a:p>
            <a:pPr indent="-342900" lvl="0" marL="342900" rtl="0" algn="l">
              <a:lnSpc>
                <a:spcPct val="90000"/>
              </a:lnSpc>
              <a:spcBef>
                <a:spcPts val="480"/>
              </a:spcBef>
              <a:spcAft>
                <a:spcPts val="0"/>
              </a:spcAft>
              <a:buSzPts val="2400"/>
              <a:buFont typeface="Arial"/>
              <a:buNone/>
            </a:pPr>
            <a:r>
              <a:rPr b="1" lang="en-US">
                <a:solidFill>
                  <a:srgbClr val="00B0F0"/>
                </a:solidFill>
              </a:rPr>
              <a:t>Short: </a:t>
            </a:r>
            <a:r>
              <a:rPr b="1" lang="en-US"/>
              <a:t>coracoid process</a:t>
            </a:r>
            <a:endParaRPr/>
          </a:p>
          <a:p>
            <a:pPr indent="-342900" lvl="0" marL="342900" rtl="0" algn="l">
              <a:lnSpc>
                <a:spcPct val="90000"/>
              </a:lnSpc>
              <a:spcBef>
                <a:spcPts val="480"/>
              </a:spcBef>
              <a:spcAft>
                <a:spcPts val="0"/>
              </a:spcAft>
              <a:buSzPts val="2400"/>
              <a:buFont typeface="Arial"/>
              <a:buNone/>
            </a:pPr>
            <a:r>
              <a:rPr b="1" lang="en-US">
                <a:solidFill>
                  <a:srgbClr val="00B0F0"/>
                </a:solidFill>
              </a:rPr>
              <a:t>Long: </a:t>
            </a:r>
            <a:r>
              <a:rPr b="1" lang="en-US"/>
              <a:t>supraglenoid tubercle of scapula</a:t>
            </a:r>
            <a:endParaRPr/>
          </a:p>
          <a:p>
            <a:pPr indent="-342900" lvl="0" marL="342900" rtl="0" algn="ctr">
              <a:lnSpc>
                <a:spcPct val="90000"/>
              </a:lnSpc>
              <a:spcBef>
                <a:spcPts val="560"/>
              </a:spcBef>
              <a:spcAft>
                <a:spcPts val="0"/>
              </a:spcAft>
              <a:buSzPts val="2800"/>
              <a:buFont typeface="Arial"/>
              <a:buNone/>
            </a:pPr>
            <a:r>
              <a:rPr b="1" lang="en-US" sz="2800">
                <a:solidFill>
                  <a:srgbClr val="FF0066"/>
                </a:solidFill>
              </a:rPr>
              <a:t>Insertion</a:t>
            </a:r>
            <a:endParaRPr/>
          </a:p>
          <a:p>
            <a:pPr indent="-342900" lvl="0" marL="342900" rtl="0" algn="l">
              <a:lnSpc>
                <a:spcPct val="90000"/>
              </a:lnSpc>
              <a:spcBef>
                <a:spcPts val="480"/>
              </a:spcBef>
              <a:spcAft>
                <a:spcPts val="0"/>
              </a:spcAft>
              <a:buSzPts val="2400"/>
              <a:buFont typeface="Arial"/>
              <a:buNone/>
            </a:pPr>
            <a:r>
              <a:rPr b="1" lang="en-US"/>
              <a:t>Radial tuberosity</a:t>
            </a:r>
            <a:endParaRPr/>
          </a:p>
          <a:p>
            <a:pPr indent="-342900" lvl="0" marL="342900" rtl="0" algn="l">
              <a:lnSpc>
                <a:spcPct val="90000"/>
              </a:lnSpc>
              <a:spcBef>
                <a:spcPts val="480"/>
              </a:spcBef>
              <a:spcAft>
                <a:spcPts val="0"/>
              </a:spcAft>
              <a:buSzPts val="2400"/>
              <a:buFont typeface="Arial"/>
              <a:buNone/>
            </a:pPr>
            <a:r>
              <a:rPr b="1" lang="en-US"/>
              <a:t>Bicipital aponeurosis </a:t>
            </a:r>
            <a:r>
              <a:rPr b="1" lang="en-US">
                <a:solidFill>
                  <a:srgbClr val="FF0066"/>
                </a:solidFill>
              </a:rPr>
              <a:t>(to deep fascia)</a:t>
            </a:r>
            <a:endParaRPr b="1"/>
          </a:p>
          <a:p>
            <a:pPr indent="-342900" lvl="0" marL="342900" rtl="0" algn="ctr">
              <a:lnSpc>
                <a:spcPct val="90000"/>
              </a:lnSpc>
              <a:spcBef>
                <a:spcPts val="560"/>
              </a:spcBef>
              <a:spcAft>
                <a:spcPts val="0"/>
              </a:spcAft>
              <a:buSzPts val="2800"/>
              <a:buFont typeface="Arial"/>
              <a:buNone/>
            </a:pPr>
            <a:r>
              <a:rPr b="1" lang="en-US" sz="2800">
                <a:solidFill>
                  <a:srgbClr val="FFFF00"/>
                </a:solidFill>
              </a:rPr>
              <a:t>Innervation</a:t>
            </a:r>
            <a:endParaRPr/>
          </a:p>
          <a:p>
            <a:pPr indent="-342900" lvl="0" marL="342900" rtl="0" algn="l">
              <a:lnSpc>
                <a:spcPct val="90000"/>
              </a:lnSpc>
              <a:spcBef>
                <a:spcPts val="480"/>
              </a:spcBef>
              <a:spcAft>
                <a:spcPts val="0"/>
              </a:spcAft>
              <a:buSzPts val="2400"/>
              <a:buFont typeface="Arial"/>
              <a:buNone/>
            </a:pPr>
            <a:r>
              <a:rPr b="1" lang="en-US"/>
              <a:t>Musculocutaneous n C5-C6-C7.</a:t>
            </a:r>
            <a:endParaRPr/>
          </a:p>
          <a:p>
            <a:pPr indent="-342900" lvl="0" marL="342900" rtl="0" algn="ctr">
              <a:lnSpc>
                <a:spcPct val="90000"/>
              </a:lnSpc>
              <a:spcBef>
                <a:spcPts val="560"/>
              </a:spcBef>
              <a:spcAft>
                <a:spcPts val="0"/>
              </a:spcAft>
              <a:buSzPts val="2800"/>
              <a:buFont typeface="Arial"/>
              <a:buNone/>
            </a:pPr>
            <a:r>
              <a:rPr b="1" lang="en-US" sz="2800">
                <a:solidFill>
                  <a:srgbClr val="00B050"/>
                </a:solidFill>
              </a:rPr>
              <a:t>Action</a:t>
            </a:r>
            <a:endParaRPr/>
          </a:p>
          <a:p>
            <a:pPr indent="-342900" lvl="0" marL="342900" rtl="0" algn="l">
              <a:lnSpc>
                <a:spcPct val="90000"/>
              </a:lnSpc>
              <a:spcBef>
                <a:spcPts val="480"/>
              </a:spcBef>
              <a:spcAft>
                <a:spcPts val="0"/>
              </a:spcAft>
              <a:buClr>
                <a:srgbClr val="FFFF00"/>
              </a:buClr>
              <a:buSzPts val="2976"/>
              <a:buFont typeface="Arial"/>
              <a:buChar char="•"/>
            </a:pPr>
            <a:r>
              <a:rPr b="1" lang="en-US"/>
              <a:t>Flexion of forearm, </a:t>
            </a:r>
            <a:endParaRPr/>
          </a:p>
          <a:p>
            <a:pPr indent="-342900" lvl="0" marL="342900" rtl="0" algn="l">
              <a:lnSpc>
                <a:spcPct val="90000"/>
              </a:lnSpc>
              <a:spcBef>
                <a:spcPts val="480"/>
              </a:spcBef>
              <a:spcAft>
                <a:spcPts val="0"/>
              </a:spcAft>
              <a:buClr>
                <a:srgbClr val="FFFF00"/>
              </a:buClr>
              <a:buSzPts val="2976"/>
              <a:buFont typeface="Arial"/>
              <a:buChar char="•"/>
            </a:pPr>
            <a:r>
              <a:rPr b="1" lang="en-US"/>
              <a:t>Supination of forearm</a:t>
            </a:r>
            <a:endParaRPr/>
          </a:p>
          <a:p>
            <a:pPr indent="-342900" lvl="0" marL="342900" rtl="0" algn="l">
              <a:lnSpc>
                <a:spcPct val="90000"/>
              </a:lnSpc>
              <a:spcBef>
                <a:spcPts val="480"/>
              </a:spcBef>
              <a:spcAft>
                <a:spcPts val="0"/>
              </a:spcAft>
              <a:buClr>
                <a:srgbClr val="FFFF00"/>
              </a:buClr>
              <a:buSzPts val="2976"/>
              <a:buFont typeface="Arial"/>
              <a:buChar char="•"/>
            </a:pPr>
            <a:r>
              <a:rPr b="1" lang="en-US"/>
              <a:t>Flexion of shoulder</a:t>
            </a:r>
            <a:endParaRPr/>
          </a:p>
          <a:p>
            <a:pPr indent="-342900" lvl="0" marL="342900" rtl="0" algn="l">
              <a:lnSpc>
                <a:spcPct val="90000"/>
              </a:lnSpc>
              <a:spcBef>
                <a:spcPts val="480"/>
              </a:spcBef>
              <a:spcAft>
                <a:spcPts val="0"/>
              </a:spcAft>
              <a:buClr>
                <a:srgbClr val="FFFF00"/>
              </a:buClr>
              <a:buSzPts val="2976"/>
              <a:buFont typeface="Arial"/>
              <a:buChar char="•"/>
            </a:pPr>
            <a:r>
              <a:rPr b="1" lang="en-US"/>
              <a:t>Tendon of long head keep head of humerus in place in shoul</a:t>
            </a:r>
            <a:r>
              <a:rPr b="1" lang="en-US" sz="2000"/>
              <a:t>der movements</a:t>
            </a:r>
            <a:endParaRPr/>
          </a:p>
        </p:txBody>
      </p:sp>
      <p:pic>
        <p:nvPicPr>
          <p:cNvPr descr="bicepsant" id="913" name="Google Shape;913;p113"/>
          <p:cNvPicPr preferRelativeResize="0"/>
          <p:nvPr/>
        </p:nvPicPr>
        <p:blipFill rotWithShape="1">
          <a:blip r:embed="rId4">
            <a:alphaModFix/>
          </a:blip>
          <a:srcRect b="0" l="0" r="0" t="0"/>
          <a:stretch/>
        </p:blipFill>
        <p:spPr>
          <a:xfrm>
            <a:off x="5940425" y="279531"/>
            <a:ext cx="2457987" cy="3354623"/>
          </a:xfrm>
          <a:prstGeom prst="rect">
            <a:avLst/>
          </a:prstGeom>
          <a:noFill/>
          <a:ln>
            <a:noFill/>
          </a:ln>
        </p:spPr>
      </p:pic>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7" name="Shape 917"/>
        <p:cNvGrpSpPr/>
        <p:nvPr/>
      </p:nvGrpSpPr>
      <p:grpSpPr>
        <a:xfrm>
          <a:off x="0" y="0"/>
          <a:ext cx="0" cy="0"/>
          <a:chOff x="0" y="0"/>
          <a:chExt cx="0" cy="0"/>
        </a:xfrm>
      </p:grpSpPr>
      <p:pic>
        <p:nvPicPr>
          <p:cNvPr descr="Scapula, ant" id="918" name="Google Shape;918;p114"/>
          <p:cNvPicPr preferRelativeResize="0"/>
          <p:nvPr/>
        </p:nvPicPr>
        <p:blipFill rotWithShape="1">
          <a:blip r:embed="rId3">
            <a:alphaModFix/>
          </a:blip>
          <a:srcRect b="0" l="0" r="0" t="0"/>
          <a:stretch/>
        </p:blipFill>
        <p:spPr>
          <a:xfrm>
            <a:off x="534573" y="876299"/>
            <a:ext cx="7988104" cy="5512777"/>
          </a:xfrm>
          <a:prstGeom prst="rect">
            <a:avLst/>
          </a:prstGeom>
          <a:noFill/>
          <a:ln>
            <a:noFill/>
          </a:ln>
        </p:spPr>
      </p:pic>
      <p:sp>
        <p:nvSpPr>
          <p:cNvPr id="919" name="Google Shape;919;p114"/>
          <p:cNvSpPr/>
          <p:nvPr/>
        </p:nvSpPr>
        <p:spPr>
          <a:xfrm>
            <a:off x="689317" y="2461846"/>
            <a:ext cx="2194560" cy="407963"/>
          </a:xfrm>
          <a:prstGeom prst="roundRect">
            <a:avLst>
              <a:gd fmla="val 16667" name="adj"/>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0" name="Google Shape;920;p114"/>
          <p:cNvSpPr/>
          <p:nvPr/>
        </p:nvSpPr>
        <p:spPr>
          <a:xfrm>
            <a:off x="534573" y="3376247"/>
            <a:ext cx="2025747" cy="422031"/>
          </a:xfrm>
          <a:prstGeom prst="roundRect">
            <a:avLst>
              <a:gd fmla="val 16667" name="adj"/>
            </a:avLst>
          </a:prstGeom>
          <a:noFill/>
          <a:ln cap="flat" cmpd="sng" w="28575">
            <a:solidFill>
              <a:srgbClr val="FF006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4" name="Shape 924"/>
        <p:cNvGrpSpPr/>
        <p:nvPr/>
      </p:nvGrpSpPr>
      <p:grpSpPr>
        <a:xfrm>
          <a:off x="0" y="0"/>
          <a:ext cx="0" cy="0"/>
          <a:chOff x="0" y="0"/>
          <a:chExt cx="0" cy="0"/>
        </a:xfrm>
      </p:grpSpPr>
      <p:sp>
        <p:nvSpPr>
          <p:cNvPr id="925" name="Google Shape;925;p115"/>
          <p:cNvSpPr txBox="1"/>
          <p:nvPr>
            <p:ph type="title"/>
          </p:nvPr>
        </p:nvSpPr>
        <p:spPr>
          <a:xfrm>
            <a:off x="2703513" y="-91130"/>
            <a:ext cx="6316662" cy="850785"/>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latin typeface="Arial"/>
                <a:ea typeface="Arial"/>
                <a:cs typeface="Arial"/>
                <a:sym typeface="Arial"/>
              </a:rPr>
              <a:t>Brachialis Muscle</a:t>
            </a:r>
            <a:endParaRPr b="1" sz="3600">
              <a:solidFill>
                <a:srgbClr val="FF0000"/>
              </a:solidFill>
            </a:endParaRPr>
          </a:p>
        </p:txBody>
      </p:sp>
      <p:sp>
        <p:nvSpPr>
          <p:cNvPr id="926" name="Google Shape;926;p115"/>
          <p:cNvSpPr txBox="1"/>
          <p:nvPr>
            <p:ph idx="1" type="body"/>
          </p:nvPr>
        </p:nvSpPr>
        <p:spPr>
          <a:xfrm>
            <a:off x="1" y="858129"/>
            <a:ext cx="5345722" cy="5597261"/>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FFFF00"/>
              </a:buClr>
              <a:buSzPts val="3612"/>
              <a:buFont typeface="Arial"/>
              <a:buChar char="•"/>
            </a:pPr>
            <a:r>
              <a:rPr b="1" lang="en-US" sz="2800">
                <a:solidFill>
                  <a:srgbClr val="FFFF00"/>
                </a:solidFill>
                <a:latin typeface="Arial"/>
                <a:ea typeface="Arial"/>
                <a:cs typeface="Arial"/>
                <a:sym typeface="Arial"/>
              </a:rPr>
              <a:t>Arises</a:t>
            </a:r>
            <a:r>
              <a:rPr b="1" lang="en-US">
                <a:solidFill>
                  <a:srgbClr val="FFFF00"/>
                </a:solidFill>
                <a:latin typeface="Arial"/>
                <a:ea typeface="Arial"/>
                <a:cs typeface="Arial"/>
                <a:sym typeface="Arial"/>
              </a:rPr>
              <a:t> </a:t>
            </a:r>
            <a:r>
              <a:rPr b="1" lang="en-US">
                <a:latin typeface="Arial"/>
                <a:ea typeface="Arial"/>
                <a:cs typeface="Arial"/>
                <a:sym typeface="Arial"/>
              </a:rPr>
              <a:t>from the anterior aspect of the shaft of the humerus below the deltoid tuberosity</a:t>
            </a:r>
            <a:endParaRPr/>
          </a:p>
          <a:p>
            <a:pPr indent="-342900" lvl="0" marL="342900" rtl="0" algn="l">
              <a:spcBef>
                <a:spcPts val="560"/>
              </a:spcBef>
              <a:spcAft>
                <a:spcPts val="0"/>
              </a:spcAft>
              <a:buClr>
                <a:srgbClr val="FFFF00"/>
              </a:buClr>
              <a:buSzPts val="3096"/>
              <a:buFont typeface="Arial"/>
              <a:buChar char="•"/>
            </a:pPr>
            <a:r>
              <a:rPr b="1" lang="en-US">
                <a:latin typeface="Arial"/>
                <a:ea typeface="Arial"/>
                <a:cs typeface="Arial"/>
                <a:sym typeface="Arial"/>
              </a:rPr>
              <a:t>It is </a:t>
            </a:r>
            <a:r>
              <a:rPr b="1" lang="en-US" sz="2800">
                <a:solidFill>
                  <a:srgbClr val="FFFF00"/>
                </a:solidFill>
                <a:latin typeface="Arial"/>
                <a:ea typeface="Arial"/>
                <a:cs typeface="Arial"/>
                <a:sym typeface="Arial"/>
              </a:rPr>
              <a:t>inserted</a:t>
            </a:r>
            <a:r>
              <a:rPr b="1" lang="en-US">
                <a:latin typeface="Arial"/>
                <a:ea typeface="Arial"/>
                <a:cs typeface="Arial"/>
                <a:sym typeface="Arial"/>
              </a:rPr>
              <a:t> into the anterior aspect of the coronoid process of the ulna and the capsule of the elbow joint</a:t>
            </a:r>
            <a:endParaRPr/>
          </a:p>
          <a:p>
            <a:pPr indent="-342900" lvl="0" marL="342900" rtl="0" algn="l">
              <a:spcBef>
                <a:spcPts val="560"/>
              </a:spcBef>
              <a:spcAft>
                <a:spcPts val="0"/>
              </a:spcAft>
              <a:buClr>
                <a:srgbClr val="FFFF00"/>
              </a:buClr>
              <a:buSzPts val="3096"/>
              <a:buFont typeface="Arial"/>
              <a:buChar char="•"/>
            </a:pPr>
            <a:r>
              <a:rPr b="1" lang="en-US">
                <a:latin typeface="Arial"/>
                <a:ea typeface="Arial"/>
                <a:cs typeface="Arial"/>
                <a:sym typeface="Arial"/>
              </a:rPr>
              <a:t>It lies directly anterior to the elbow joint and is </a:t>
            </a:r>
            <a:r>
              <a:rPr b="1" i="1" lang="en-US" sz="2800" u="sng">
                <a:solidFill>
                  <a:srgbClr val="FF0000"/>
                </a:solidFill>
                <a:latin typeface="Arial"/>
                <a:ea typeface="Arial"/>
                <a:cs typeface="Arial"/>
                <a:sym typeface="Arial"/>
              </a:rPr>
              <a:t>only a flexor of the elbow</a:t>
            </a:r>
            <a:endParaRPr/>
          </a:p>
          <a:p>
            <a:pPr indent="-342900" lvl="0" marL="342900" rtl="0" algn="l">
              <a:spcBef>
                <a:spcPts val="480"/>
              </a:spcBef>
              <a:spcAft>
                <a:spcPts val="0"/>
              </a:spcAft>
              <a:buClr>
                <a:srgbClr val="FFFF00"/>
              </a:buClr>
              <a:buSzPts val="3096"/>
              <a:buFont typeface="Arial"/>
              <a:buChar char="•"/>
            </a:pPr>
            <a:r>
              <a:rPr b="1" lang="en-US">
                <a:latin typeface="Arial"/>
                <a:ea typeface="Arial"/>
                <a:cs typeface="Arial"/>
                <a:sym typeface="Arial"/>
              </a:rPr>
              <a:t>The musculocutane</a:t>
            </a:r>
            <a:r>
              <a:rPr lang="en-US">
                <a:latin typeface="Arial"/>
                <a:ea typeface="Arial"/>
                <a:cs typeface="Arial"/>
                <a:sym typeface="Arial"/>
              </a:rPr>
              <a:t>ous </a:t>
            </a:r>
            <a:r>
              <a:rPr b="1" lang="en-US">
                <a:latin typeface="Arial"/>
                <a:ea typeface="Arial"/>
                <a:cs typeface="Arial"/>
                <a:sym typeface="Arial"/>
              </a:rPr>
              <a:t>nerve</a:t>
            </a:r>
            <a:endParaRPr/>
          </a:p>
          <a:p>
            <a:pPr indent="-342900" lvl="0" marL="342900" rtl="0" algn="l">
              <a:spcBef>
                <a:spcPts val="480"/>
              </a:spcBef>
              <a:spcAft>
                <a:spcPts val="0"/>
              </a:spcAft>
              <a:buSzPts val="2400"/>
              <a:buFont typeface="Noto Sans Symbols"/>
              <a:buNone/>
            </a:pPr>
            <a:r>
              <a:rPr b="1" lang="en-US">
                <a:latin typeface="Arial"/>
                <a:ea typeface="Arial"/>
                <a:cs typeface="Arial"/>
                <a:sym typeface="Arial"/>
              </a:rPr>
              <a:t>    C5,6,7 supplies it</a:t>
            </a:r>
            <a:endParaRPr b="1">
              <a:latin typeface="Arial"/>
              <a:ea typeface="Arial"/>
              <a:cs typeface="Arial"/>
              <a:sym typeface="Arial"/>
            </a:endParaRPr>
          </a:p>
          <a:p>
            <a:pPr indent="-190500" lvl="0" marL="342900" rtl="0" algn="l">
              <a:spcBef>
                <a:spcPts val="480"/>
              </a:spcBef>
              <a:spcAft>
                <a:spcPts val="0"/>
              </a:spcAft>
              <a:buSzPts val="2400"/>
              <a:buFont typeface="Arial"/>
              <a:buNone/>
            </a:pPr>
            <a:r>
              <a:t/>
            </a:r>
            <a:endParaRPr/>
          </a:p>
        </p:txBody>
      </p:sp>
      <p:pic>
        <p:nvPicPr>
          <p:cNvPr id="927" name="Google Shape;927;p115"/>
          <p:cNvPicPr preferRelativeResize="0"/>
          <p:nvPr/>
        </p:nvPicPr>
        <p:blipFill rotWithShape="1">
          <a:blip r:embed="rId3">
            <a:alphaModFix/>
          </a:blip>
          <a:srcRect b="0" l="0" r="0" t="0"/>
          <a:stretch/>
        </p:blipFill>
        <p:spPr>
          <a:xfrm>
            <a:off x="5275702" y="1268412"/>
            <a:ext cx="3840162" cy="4935440"/>
          </a:xfrm>
          <a:prstGeom prst="rect">
            <a:avLst/>
          </a:prstGeom>
          <a:noFill/>
          <a:ln>
            <a:noFill/>
          </a:ln>
        </p:spPr>
      </p:pic>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1" name="Shape 931"/>
        <p:cNvGrpSpPr/>
        <p:nvPr/>
      </p:nvGrpSpPr>
      <p:grpSpPr>
        <a:xfrm>
          <a:off x="0" y="0"/>
          <a:ext cx="0" cy="0"/>
          <a:chOff x="0" y="0"/>
          <a:chExt cx="0" cy="0"/>
        </a:xfrm>
      </p:grpSpPr>
      <p:pic>
        <p:nvPicPr>
          <p:cNvPr descr="tricepspost" id="932" name="Google Shape;932;p116"/>
          <p:cNvPicPr preferRelativeResize="0"/>
          <p:nvPr/>
        </p:nvPicPr>
        <p:blipFill rotWithShape="1">
          <a:blip r:embed="rId3">
            <a:alphaModFix/>
          </a:blip>
          <a:srcRect b="0" l="0" r="0" t="0"/>
          <a:stretch/>
        </p:blipFill>
        <p:spPr>
          <a:xfrm>
            <a:off x="6024563" y="65830"/>
            <a:ext cx="2868612" cy="3673833"/>
          </a:xfrm>
          <a:prstGeom prst="rect">
            <a:avLst/>
          </a:prstGeom>
          <a:noFill/>
          <a:ln>
            <a:noFill/>
          </a:ln>
        </p:spPr>
      </p:pic>
      <p:sp>
        <p:nvSpPr>
          <p:cNvPr id="933" name="Google Shape;933;p116"/>
          <p:cNvSpPr txBox="1"/>
          <p:nvPr>
            <p:ph type="title"/>
          </p:nvPr>
        </p:nvSpPr>
        <p:spPr>
          <a:xfrm>
            <a:off x="457200" y="-123944"/>
            <a:ext cx="8229600" cy="742922"/>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Triceps Muscle</a:t>
            </a:r>
            <a:endParaRPr/>
          </a:p>
        </p:txBody>
      </p:sp>
      <p:sp>
        <p:nvSpPr>
          <p:cNvPr id="934" name="Google Shape;934;p116"/>
          <p:cNvSpPr txBox="1"/>
          <p:nvPr>
            <p:ph idx="1" type="body"/>
          </p:nvPr>
        </p:nvSpPr>
        <p:spPr>
          <a:xfrm>
            <a:off x="0" y="480964"/>
            <a:ext cx="7069031" cy="6018305"/>
          </a:xfrm>
          <a:prstGeom prst="rect">
            <a:avLst/>
          </a:prstGeom>
          <a:noFill/>
          <a:ln>
            <a:noFill/>
          </a:ln>
        </p:spPr>
        <p:txBody>
          <a:bodyPr anchorCtr="0" anchor="t" bIns="45700" lIns="91425" spcFirstLastPara="1" rIns="91425" wrap="square" tIns="45700">
            <a:noAutofit/>
          </a:bodyPr>
          <a:lstStyle/>
          <a:p>
            <a:pPr indent="-342900" lvl="0" marL="342900" rtl="0" algn="ctr">
              <a:spcBef>
                <a:spcPts val="0"/>
              </a:spcBef>
              <a:spcAft>
                <a:spcPts val="0"/>
              </a:spcAft>
              <a:buSzPts val="2800"/>
              <a:buFont typeface="Arial"/>
              <a:buNone/>
            </a:pPr>
            <a:r>
              <a:rPr b="1" lang="en-US" sz="2800">
                <a:solidFill>
                  <a:srgbClr val="FFFF00"/>
                </a:solidFill>
              </a:rPr>
              <a:t>Origin (3 heads)</a:t>
            </a:r>
            <a:endParaRPr/>
          </a:p>
          <a:p>
            <a:pPr indent="-342900" lvl="0" marL="342900" rtl="0" algn="l">
              <a:spcBef>
                <a:spcPts val="560"/>
              </a:spcBef>
              <a:spcAft>
                <a:spcPts val="0"/>
              </a:spcAft>
              <a:buSzPts val="2800"/>
              <a:buFont typeface="Arial"/>
              <a:buNone/>
            </a:pPr>
            <a:r>
              <a:rPr b="1" lang="en-US" sz="2800">
                <a:solidFill>
                  <a:srgbClr val="FFFF00"/>
                </a:solidFill>
              </a:rPr>
              <a:t>Long:</a:t>
            </a:r>
            <a:r>
              <a:rPr b="1" lang="en-US">
                <a:solidFill>
                  <a:srgbClr val="00B0F0"/>
                </a:solidFill>
              </a:rPr>
              <a:t> </a:t>
            </a:r>
            <a:r>
              <a:rPr b="1" lang="en-US"/>
              <a:t>infraglenoid tubercle of scapula</a:t>
            </a:r>
            <a:endParaRPr/>
          </a:p>
          <a:p>
            <a:pPr indent="-342900" lvl="0" marL="342900" rtl="0" algn="l">
              <a:spcBef>
                <a:spcPts val="480"/>
              </a:spcBef>
              <a:spcAft>
                <a:spcPts val="0"/>
              </a:spcAft>
              <a:buSzPts val="2400"/>
              <a:buFont typeface="Arial"/>
              <a:buNone/>
            </a:pPr>
            <a:r>
              <a:rPr b="1" lang="en-US"/>
              <a:t>Stretch over two joints</a:t>
            </a:r>
            <a:endParaRPr/>
          </a:p>
          <a:p>
            <a:pPr indent="-342900" lvl="0" marL="342900" rtl="0" algn="l">
              <a:spcBef>
                <a:spcPts val="640"/>
              </a:spcBef>
              <a:spcAft>
                <a:spcPts val="0"/>
              </a:spcAft>
              <a:buSzPts val="3200"/>
              <a:buFont typeface="Arial"/>
              <a:buNone/>
            </a:pPr>
            <a:r>
              <a:rPr b="1" lang="en-US" sz="3200">
                <a:solidFill>
                  <a:srgbClr val="FFFF00"/>
                </a:solidFill>
              </a:rPr>
              <a:t>Lat.:</a:t>
            </a:r>
            <a:r>
              <a:rPr b="1" lang="en-US"/>
              <a:t>sup.½ of post. aspect of humerus </a:t>
            </a:r>
            <a:r>
              <a:rPr b="1" lang="en-US">
                <a:solidFill>
                  <a:srgbClr val="FF0000"/>
                </a:solidFill>
              </a:rPr>
              <a:t>shaft</a:t>
            </a:r>
            <a:endParaRPr/>
          </a:p>
          <a:p>
            <a:pPr indent="-342900" lvl="0" marL="342900" rtl="0" algn="l">
              <a:spcBef>
                <a:spcPts val="560"/>
              </a:spcBef>
              <a:spcAft>
                <a:spcPts val="0"/>
              </a:spcAft>
              <a:buSzPts val="2800"/>
              <a:buFont typeface="Arial"/>
              <a:buNone/>
            </a:pPr>
            <a:r>
              <a:rPr b="1" lang="en-US" sz="2800">
                <a:solidFill>
                  <a:srgbClr val="FFFF00"/>
                </a:solidFill>
              </a:rPr>
              <a:t>Med: </a:t>
            </a:r>
            <a:r>
              <a:rPr b="1" lang="en-US"/>
              <a:t>inf. ½ of post. aspect of humerus </a:t>
            </a:r>
            <a:r>
              <a:rPr b="1" lang="en-US">
                <a:solidFill>
                  <a:srgbClr val="FF0000"/>
                </a:solidFill>
              </a:rPr>
              <a:t>shaft</a:t>
            </a:r>
            <a:endParaRPr/>
          </a:p>
          <a:p>
            <a:pPr indent="-342900" lvl="0" marL="342900" rtl="0" algn="ctr">
              <a:spcBef>
                <a:spcPts val="560"/>
              </a:spcBef>
              <a:spcAft>
                <a:spcPts val="0"/>
              </a:spcAft>
              <a:buSzPts val="2800"/>
              <a:buFont typeface="Arial"/>
              <a:buNone/>
            </a:pPr>
            <a:r>
              <a:rPr b="1" lang="en-US" sz="2800">
                <a:solidFill>
                  <a:srgbClr val="FFFF00"/>
                </a:solidFill>
              </a:rPr>
              <a:t>Insertion</a:t>
            </a:r>
            <a:endParaRPr/>
          </a:p>
          <a:p>
            <a:pPr indent="-342900" lvl="0" marL="342900" rtl="0" algn="l">
              <a:spcBef>
                <a:spcPts val="480"/>
              </a:spcBef>
              <a:spcAft>
                <a:spcPts val="0"/>
              </a:spcAft>
              <a:buSzPts val="2400"/>
              <a:buFont typeface="Arial"/>
              <a:buNone/>
            </a:pPr>
            <a:r>
              <a:rPr b="1" lang="en-US"/>
              <a:t>Olecranon process of ulna</a:t>
            </a:r>
            <a:endParaRPr/>
          </a:p>
          <a:p>
            <a:pPr indent="-342900" lvl="0" marL="342900" rtl="0" algn="ctr">
              <a:spcBef>
                <a:spcPts val="480"/>
              </a:spcBef>
              <a:spcAft>
                <a:spcPts val="0"/>
              </a:spcAft>
              <a:buSzPts val="2400"/>
              <a:buFont typeface="Arial"/>
              <a:buNone/>
            </a:pPr>
            <a:r>
              <a:rPr b="1" lang="en-US">
                <a:solidFill>
                  <a:srgbClr val="FFFF00"/>
                </a:solidFill>
              </a:rPr>
              <a:t>Innervation</a:t>
            </a:r>
            <a:endParaRPr/>
          </a:p>
          <a:p>
            <a:pPr indent="-342900" lvl="0" marL="342900" rtl="0" algn="l">
              <a:spcBef>
                <a:spcPts val="560"/>
              </a:spcBef>
              <a:spcAft>
                <a:spcPts val="0"/>
              </a:spcAft>
              <a:buSzPts val="2800"/>
              <a:buFont typeface="Arial"/>
              <a:buNone/>
            </a:pPr>
            <a:r>
              <a:rPr b="1" lang="en-US" sz="2800">
                <a:solidFill>
                  <a:srgbClr val="FF0066"/>
                </a:solidFill>
              </a:rPr>
              <a:t>Radial n.</a:t>
            </a:r>
            <a:endParaRPr/>
          </a:p>
          <a:p>
            <a:pPr indent="-342900" lvl="0" marL="342900" rtl="0" algn="ctr">
              <a:spcBef>
                <a:spcPts val="480"/>
              </a:spcBef>
              <a:spcAft>
                <a:spcPts val="0"/>
              </a:spcAft>
              <a:buSzPts val="2400"/>
              <a:buFont typeface="Arial"/>
              <a:buNone/>
            </a:pPr>
            <a:r>
              <a:rPr b="1" lang="en-US">
                <a:solidFill>
                  <a:srgbClr val="FFFF00"/>
                </a:solidFill>
              </a:rPr>
              <a:t>Action</a:t>
            </a:r>
            <a:endParaRPr/>
          </a:p>
          <a:p>
            <a:pPr indent="-342900" lvl="0" marL="342900" rtl="0" algn="l">
              <a:spcBef>
                <a:spcPts val="480"/>
              </a:spcBef>
              <a:spcAft>
                <a:spcPts val="0"/>
              </a:spcAft>
              <a:buSzPts val="2400"/>
              <a:buFont typeface="Arial"/>
              <a:buNone/>
            </a:pPr>
            <a:r>
              <a:rPr b="1" lang="en-US"/>
              <a:t>Extension of forearm</a:t>
            </a:r>
            <a:endParaRPr/>
          </a:p>
          <a:p>
            <a:pPr indent="-342900" lvl="0" marL="342900" rtl="0" algn="l">
              <a:spcBef>
                <a:spcPts val="480"/>
              </a:spcBef>
              <a:spcAft>
                <a:spcPts val="0"/>
              </a:spcAft>
              <a:buSzPts val="2400"/>
              <a:buFont typeface="Arial"/>
              <a:buNone/>
            </a:pPr>
            <a:r>
              <a:rPr b="1" lang="en-US"/>
              <a:t>Extension of shoulder  long head</a:t>
            </a:r>
            <a:endParaRPr/>
          </a:p>
          <a:p>
            <a:pPr indent="-342900" lvl="0" marL="342900" rtl="0" algn="l">
              <a:spcBef>
                <a:spcPts val="400"/>
              </a:spcBef>
              <a:spcAft>
                <a:spcPts val="0"/>
              </a:spcAft>
              <a:buSzPts val="2000"/>
              <a:buFont typeface="Arial"/>
              <a:buNone/>
            </a:pPr>
            <a:r>
              <a:t/>
            </a:r>
            <a:endParaRPr b="1" sz="2000"/>
          </a:p>
        </p:txBody>
      </p:sp>
      <p:pic>
        <p:nvPicPr>
          <p:cNvPr id="935" name="Google Shape;935;p116"/>
          <p:cNvPicPr preferRelativeResize="0"/>
          <p:nvPr/>
        </p:nvPicPr>
        <p:blipFill rotWithShape="1">
          <a:blip r:embed="rId4">
            <a:alphaModFix/>
          </a:blip>
          <a:srcRect b="0" l="0" r="0" t="0"/>
          <a:stretch/>
        </p:blipFill>
        <p:spPr>
          <a:xfrm>
            <a:off x="5099554" y="3739662"/>
            <a:ext cx="3938954" cy="3118337"/>
          </a:xfrm>
          <a:prstGeom prst="rect">
            <a:avLst/>
          </a:prstGeom>
          <a:noFill/>
          <a:ln>
            <a:noFill/>
          </a:ln>
        </p:spPr>
      </p:pic>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9" name="Shape 939"/>
        <p:cNvGrpSpPr/>
        <p:nvPr/>
      </p:nvGrpSpPr>
      <p:grpSpPr>
        <a:xfrm>
          <a:off x="0" y="0"/>
          <a:ext cx="0" cy="0"/>
          <a:chOff x="0" y="0"/>
          <a:chExt cx="0" cy="0"/>
        </a:xfrm>
      </p:grpSpPr>
      <p:sp>
        <p:nvSpPr>
          <p:cNvPr id="940" name="Google Shape;940;p117"/>
          <p:cNvSpPr txBox="1"/>
          <p:nvPr>
            <p:ph type="title"/>
          </p:nvPr>
        </p:nvSpPr>
        <p:spPr>
          <a:xfrm>
            <a:off x="457200" y="110516"/>
            <a:ext cx="8229600" cy="777875"/>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200">
                <a:solidFill>
                  <a:srgbClr val="FFFF00"/>
                </a:solidFill>
              </a:rPr>
              <a:t>Bicipital Groove</a:t>
            </a:r>
            <a:endParaRPr/>
          </a:p>
        </p:txBody>
      </p:sp>
      <p:pic>
        <p:nvPicPr>
          <p:cNvPr descr="bicipital groove, surface" id="941" name="Google Shape;941;p117"/>
          <p:cNvPicPr preferRelativeResize="0"/>
          <p:nvPr/>
        </p:nvPicPr>
        <p:blipFill rotWithShape="1">
          <a:blip r:embed="rId3">
            <a:alphaModFix/>
          </a:blip>
          <a:srcRect b="0" l="0" r="0" t="0"/>
          <a:stretch/>
        </p:blipFill>
        <p:spPr>
          <a:xfrm>
            <a:off x="1535113" y="937970"/>
            <a:ext cx="6072187" cy="3619500"/>
          </a:xfrm>
          <a:prstGeom prst="rect">
            <a:avLst/>
          </a:prstGeom>
          <a:noFill/>
          <a:ln>
            <a:noFill/>
          </a:ln>
        </p:spPr>
      </p:pic>
      <p:pic>
        <p:nvPicPr>
          <p:cNvPr descr="bicipital groove, dissected" id="942" name="Google Shape;942;p117"/>
          <p:cNvPicPr preferRelativeResize="0"/>
          <p:nvPr/>
        </p:nvPicPr>
        <p:blipFill rotWithShape="1">
          <a:blip r:embed="rId4">
            <a:alphaModFix/>
          </a:blip>
          <a:srcRect b="0" l="0" r="0" t="0"/>
          <a:stretch/>
        </p:blipFill>
        <p:spPr>
          <a:xfrm>
            <a:off x="742950" y="4218599"/>
            <a:ext cx="7656513" cy="2238375"/>
          </a:xfrm>
          <a:prstGeom prst="rect">
            <a:avLst/>
          </a:prstGeom>
          <a:noFill/>
          <a:ln>
            <a:noFill/>
          </a:ln>
        </p:spPr>
      </p:pic>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6" name="Shape 946"/>
        <p:cNvGrpSpPr/>
        <p:nvPr/>
      </p:nvGrpSpPr>
      <p:grpSpPr>
        <a:xfrm>
          <a:off x="0" y="0"/>
          <a:ext cx="0" cy="0"/>
          <a:chOff x="0" y="0"/>
          <a:chExt cx="0" cy="0"/>
        </a:xfrm>
      </p:grpSpPr>
      <p:pic>
        <p:nvPicPr>
          <p:cNvPr descr="radial nerve" id="947" name="Google Shape;947;p118"/>
          <p:cNvPicPr preferRelativeResize="0"/>
          <p:nvPr>
            <p:ph idx="1" type="body"/>
          </p:nvPr>
        </p:nvPicPr>
        <p:blipFill rotWithShape="1">
          <a:blip r:embed="rId3">
            <a:alphaModFix/>
          </a:blip>
          <a:srcRect b="0" l="0" r="0" t="0"/>
          <a:stretch/>
        </p:blipFill>
        <p:spPr>
          <a:xfrm>
            <a:off x="5841545" y="949568"/>
            <a:ext cx="2627206" cy="5005754"/>
          </a:xfrm>
          <a:prstGeom prst="rect">
            <a:avLst/>
          </a:prstGeom>
          <a:noFill/>
          <a:ln>
            <a:noFill/>
          </a:ln>
        </p:spPr>
      </p:pic>
      <p:pic>
        <p:nvPicPr>
          <p:cNvPr descr="elbow  ant1" id="948" name="Google Shape;948;p118"/>
          <p:cNvPicPr preferRelativeResize="0"/>
          <p:nvPr/>
        </p:nvPicPr>
        <p:blipFill rotWithShape="1">
          <a:blip r:embed="rId4">
            <a:alphaModFix/>
          </a:blip>
          <a:srcRect b="0" l="0" r="0" t="0"/>
          <a:stretch/>
        </p:blipFill>
        <p:spPr>
          <a:xfrm>
            <a:off x="675249" y="902676"/>
            <a:ext cx="4362661" cy="5723207"/>
          </a:xfrm>
          <a:prstGeom prst="rect">
            <a:avLst/>
          </a:prstGeom>
          <a:noFill/>
          <a:ln>
            <a:noFill/>
          </a:ln>
        </p:spPr>
      </p:pic>
      <p:sp>
        <p:nvSpPr>
          <p:cNvPr id="949" name="Google Shape;949;p118"/>
          <p:cNvSpPr txBox="1"/>
          <p:nvPr>
            <p:ph type="title"/>
          </p:nvPr>
        </p:nvSpPr>
        <p:spPr>
          <a:xfrm>
            <a:off x="2703513" y="-311512"/>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rPr>
              <a:t>Radial nerve in spiral groove</a:t>
            </a:r>
            <a:endParaRPr/>
          </a:p>
        </p:txBody>
      </p:sp>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3" name="Shape 953"/>
        <p:cNvGrpSpPr/>
        <p:nvPr/>
      </p:nvGrpSpPr>
      <p:grpSpPr>
        <a:xfrm>
          <a:off x="0" y="0"/>
          <a:ext cx="0" cy="0"/>
          <a:chOff x="0" y="0"/>
          <a:chExt cx="0" cy="0"/>
        </a:xfrm>
      </p:grpSpPr>
      <p:sp>
        <p:nvSpPr>
          <p:cNvPr id="954" name="Google Shape;954;p119"/>
          <p:cNvSpPr txBox="1"/>
          <p:nvPr>
            <p:ph type="title"/>
          </p:nvPr>
        </p:nvSpPr>
        <p:spPr>
          <a:xfrm>
            <a:off x="457200" y="274638"/>
            <a:ext cx="8229600" cy="8509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Brachial Artery</a:t>
            </a:r>
            <a:endParaRPr/>
          </a:p>
        </p:txBody>
      </p:sp>
      <p:sp>
        <p:nvSpPr>
          <p:cNvPr id="955" name="Google Shape;955;p119"/>
          <p:cNvSpPr txBox="1"/>
          <p:nvPr>
            <p:ph idx="1" type="body"/>
          </p:nvPr>
        </p:nvSpPr>
        <p:spPr>
          <a:xfrm>
            <a:off x="457200" y="1341438"/>
            <a:ext cx="8229600" cy="4784725"/>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800"/>
              <a:buFont typeface="Arial"/>
              <a:buNone/>
            </a:pPr>
            <a:r>
              <a:rPr b="1" lang="en-US" sz="2800">
                <a:solidFill>
                  <a:srgbClr val="FFFF00"/>
                </a:solidFill>
              </a:rPr>
              <a:t>Starts:</a:t>
            </a:r>
            <a:endParaRPr/>
          </a:p>
          <a:p>
            <a:pPr indent="-342900" lvl="0" marL="342900" rtl="0" algn="l">
              <a:spcBef>
                <a:spcPts val="480"/>
              </a:spcBef>
              <a:spcAft>
                <a:spcPts val="0"/>
              </a:spcAft>
              <a:buSzPts val="2400"/>
              <a:buFont typeface="Arial"/>
              <a:buNone/>
            </a:pPr>
            <a:r>
              <a:rPr b="1" lang="en-US"/>
              <a:t>At lower border of teres major m.</a:t>
            </a:r>
            <a:endParaRPr/>
          </a:p>
          <a:p>
            <a:pPr indent="-342900" lvl="0" marL="342900" rtl="0" algn="l">
              <a:spcBef>
                <a:spcPts val="480"/>
              </a:spcBef>
              <a:spcAft>
                <a:spcPts val="0"/>
              </a:spcAft>
              <a:buSzPts val="2400"/>
              <a:buFont typeface="Arial"/>
              <a:buNone/>
            </a:pPr>
            <a:r>
              <a:rPr b="1" lang="en-US"/>
              <a:t>As a continuation of axillary a.</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solidFill>
                  <a:srgbClr val="FFFF00"/>
                </a:solidFill>
              </a:rPr>
              <a:t>Ends </a:t>
            </a:r>
            <a:endParaRPr/>
          </a:p>
          <a:p>
            <a:pPr indent="-342900" lvl="0" marL="342900" rtl="0" algn="l">
              <a:spcBef>
                <a:spcPts val="480"/>
              </a:spcBef>
              <a:spcAft>
                <a:spcPts val="0"/>
              </a:spcAft>
              <a:buSzPts val="2400"/>
              <a:buFont typeface="Arial"/>
              <a:buNone/>
            </a:pPr>
            <a:r>
              <a:rPr b="1" lang="en-US"/>
              <a:t>In cubital fossa, 1 cm below elbow joint, opposite to </a:t>
            </a:r>
            <a:r>
              <a:rPr b="1" lang="en-US">
                <a:solidFill>
                  <a:srgbClr val="92D050"/>
                </a:solidFill>
              </a:rPr>
              <a:t>radial neck</a:t>
            </a:r>
            <a:endParaRPr/>
          </a:p>
          <a:p>
            <a:pPr indent="-342900" lvl="0" marL="342900" rtl="0" algn="l">
              <a:spcBef>
                <a:spcPts val="480"/>
              </a:spcBef>
              <a:spcAft>
                <a:spcPts val="0"/>
              </a:spcAft>
              <a:buSzPts val="2400"/>
              <a:buFont typeface="Arial"/>
              <a:buNone/>
            </a:pPr>
            <a:r>
              <a:rPr b="1" lang="en-US"/>
              <a:t>By dividing into:  </a:t>
            </a:r>
            <a:endParaRPr/>
          </a:p>
          <a:p>
            <a:pPr indent="-342900" lvl="0" marL="342900" rtl="0" algn="l">
              <a:spcBef>
                <a:spcPts val="480"/>
              </a:spcBef>
              <a:spcAft>
                <a:spcPts val="0"/>
              </a:spcAft>
              <a:buSzPts val="2400"/>
              <a:buFont typeface="Arial"/>
              <a:buNone/>
            </a:pPr>
            <a:r>
              <a:rPr b="1" lang="en-US"/>
              <a:t>  </a:t>
            </a:r>
            <a:r>
              <a:rPr b="1" lang="en-US">
                <a:solidFill>
                  <a:srgbClr val="92D050"/>
                </a:solidFill>
              </a:rPr>
              <a:t>Radial &amp; Ulnar a.</a:t>
            </a:r>
            <a:endParaRPr/>
          </a:p>
          <a:p>
            <a:pPr indent="-342900" lvl="0" marL="342900" rtl="0" algn="l">
              <a:spcBef>
                <a:spcPts val="480"/>
              </a:spcBef>
              <a:spcAft>
                <a:spcPts val="0"/>
              </a:spcAft>
              <a:buSzPts val="2400"/>
              <a:buFont typeface="Arial"/>
              <a:buNone/>
            </a:pPr>
            <a:r>
              <a:rPr b="1" i="1" lang="en-US" u="sng">
                <a:solidFill>
                  <a:srgbClr val="FF0066"/>
                </a:solidFill>
              </a:rPr>
              <a:t>It is a superficial artery lie below deep fascia in all its course</a:t>
            </a:r>
            <a:endParaRPr/>
          </a:p>
          <a:p>
            <a:pPr indent="-342900" lvl="0" marL="342900" rtl="0" algn="l">
              <a:spcBef>
                <a:spcPts val="480"/>
              </a:spcBef>
              <a:spcAft>
                <a:spcPts val="0"/>
              </a:spcAft>
              <a:buSzPts val="2400"/>
              <a:buFont typeface="Arial"/>
              <a:buNone/>
            </a:pPr>
            <a:r>
              <a:rPr b="1" i="1" lang="en-US" u="sng">
                <a:solidFill>
                  <a:srgbClr val="FFFF00"/>
                </a:solidFill>
              </a:rPr>
              <a:t>Basilic vein  lie on its medial side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12"/>
          <p:cNvSpPr txBox="1"/>
          <p:nvPr>
            <p:ph type="title"/>
          </p:nvPr>
        </p:nvSpPr>
        <p:spPr>
          <a:xfrm>
            <a:off x="457200" y="274638"/>
            <a:ext cx="8229600" cy="706437"/>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200">
                <a:solidFill>
                  <a:srgbClr val="FF0000"/>
                </a:solidFill>
              </a:rPr>
              <a:t>Axillary Artery</a:t>
            </a:r>
            <a:endParaRPr/>
          </a:p>
        </p:txBody>
      </p:sp>
      <p:sp>
        <p:nvSpPr>
          <p:cNvPr id="238" name="Google Shape;238;p12"/>
          <p:cNvSpPr txBox="1"/>
          <p:nvPr>
            <p:ph idx="1" type="body"/>
          </p:nvPr>
        </p:nvSpPr>
        <p:spPr>
          <a:xfrm>
            <a:off x="457200" y="1341438"/>
            <a:ext cx="8229600" cy="4784725"/>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800"/>
              <a:buFont typeface="Arial"/>
              <a:buNone/>
            </a:pPr>
            <a:r>
              <a:rPr b="1" lang="en-US" sz="2800">
                <a:solidFill>
                  <a:srgbClr val="92D050"/>
                </a:solidFill>
              </a:rPr>
              <a:t>Starts:</a:t>
            </a:r>
            <a:endParaRPr/>
          </a:p>
          <a:p>
            <a:pPr indent="-342900" lvl="0" marL="342900" rtl="0" algn="l">
              <a:spcBef>
                <a:spcPts val="480"/>
              </a:spcBef>
              <a:spcAft>
                <a:spcPts val="0"/>
              </a:spcAft>
              <a:buSzPts val="2400"/>
              <a:buFont typeface="Arial"/>
              <a:buNone/>
            </a:pPr>
            <a:r>
              <a:rPr b="1" lang="en-US" sz="2400"/>
              <a:t>At outer border of 1</a:t>
            </a:r>
            <a:r>
              <a:rPr b="1" baseline="30000" lang="en-US" sz="2400"/>
              <a:t>st</a:t>
            </a:r>
            <a:r>
              <a:rPr b="1" lang="en-US" sz="2400"/>
              <a:t> rib.</a:t>
            </a:r>
            <a:endParaRPr/>
          </a:p>
          <a:p>
            <a:pPr indent="-342900" lvl="0" marL="342900" rtl="0" algn="l">
              <a:spcBef>
                <a:spcPts val="480"/>
              </a:spcBef>
              <a:spcAft>
                <a:spcPts val="0"/>
              </a:spcAft>
              <a:buSzPts val="2400"/>
              <a:buFont typeface="Arial"/>
              <a:buNone/>
            </a:pPr>
            <a:r>
              <a:rPr b="1" lang="en-US" sz="2400"/>
              <a:t>As a continuation of Subclavian</a:t>
            </a:r>
            <a:r>
              <a:rPr b="1" lang="en-US" sz="2000"/>
              <a:t> a.</a:t>
            </a:r>
            <a:endParaRPr/>
          </a:p>
          <a:p>
            <a:pPr indent="-342900" lvl="0" marL="342900" rtl="0" algn="l">
              <a:spcBef>
                <a:spcPts val="400"/>
              </a:spcBef>
              <a:spcAft>
                <a:spcPts val="0"/>
              </a:spcAft>
              <a:buSzPts val="2000"/>
              <a:buFont typeface="Arial"/>
              <a:buNone/>
            </a:pPr>
            <a:r>
              <a:t/>
            </a:r>
            <a:endParaRPr b="1" sz="2000"/>
          </a:p>
          <a:p>
            <a:pPr indent="-342900" lvl="0" marL="342900" rtl="0" algn="l">
              <a:spcBef>
                <a:spcPts val="560"/>
              </a:spcBef>
              <a:spcAft>
                <a:spcPts val="0"/>
              </a:spcAft>
              <a:buSzPts val="2800"/>
              <a:buFont typeface="Arial"/>
              <a:buNone/>
            </a:pPr>
            <a:r>
              <a:rPr b="1" lang="en-US" sz="2800">
                <a:solidFill>
                  <a:srgbClr val="92D050"/>
                </a:solidFill>
              </a:rPr>
              <a:t>Ends:</a:t>
            </a:r>
            <a:endParaRPr/>
          </a:p>
          <a:p>
            <a:pPr indent="-342900" lvl="0" marL="342900" rtl="0" algn="l">
              <a:spcBef>
                <a:spcPts val="480"/>
              </a:spcBef>
              <a:spcAft>
                <a:spcPts val="0"/>
              </a:spcAft>
              <a:buSzPts val="2400"/>
              <a:buFont typeface="Arial"/>
              <a:buNone/>
            </a:pPr>
            <a:r>
              <a:rPr b="1" lang="en-US" sz="2400"/>
              <a:t>At lower border of teres major m.</a:t>
            </a:r>
            <a:endParaRPr/>
          </a:p>
          <a:p>
            <a:pPr indent="-342900" lvl="0" marL="342900" rtl="0" algn="l">
              <a:spcBef>
                <a:spcPts val="480"/>
              </a:spcBef>
              <a:spcAft>
                <a:spcPts val="0"/>
              </a:spcAft>
              <a:buSzPts val="2400"/>
              <a:buFont typeface="Arial"/>
              <a:buNone/>
            </a:pPr>
            <a:r>
              <a:rPr b="1" lang="en-US" sz="2400"/>
              <a:t>To become Brachial a.</a:t>
            </a:r>
            <a:endParaRPr/>
          </a:p>
          <a:p>
            <a:pPr indent="-342900" lvl="0" marL="342900" rtl="0" algn="l">
              <a:spcBef>
                <a:spcPts val="480"/>
              </a:spcBef>
              <a:spcAft>
                <a:spcPts val="0"/>
              </a:spcAft>
              <a:buSzPts val="2400"/>
              <a:buFont typeface="Arial"/>
              <a:buNone/>
            </a:pPr>
            <a:r>
              <a:t/>
            </a:r>
            <a:endParaRPr b="1" sz="2400"/>
          </a:p>
          <a:p>
            <a:pPr indent="-342900" lvl="0" marL="342900" rtl="0" algn="l">
              <a:spcBef>
                <a:spcPts val="480"/>
              </a:spcBef>
              <a:spcAft>
                <a:spcPts val="0"/>
              </a:spcAft>
              <a:buSzPts val="2400"/>
              <a:buFont typeface="Arial"/>
              <a:buNone/>
            </a:pPr>
            <a:r>
              <a:rPr b="1" lang="en-US" sz="2400"/>
              <a:t>Divided by pect. Minor in to 3 parts</a:t>
            </a:r>
            <a:endParaRPr/>
          </a:p>
        </p:txBody>
      </p:sp>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9" name="Shape 959"/>
        <p:cNvGrpSpPr/>
        <p:nvPr/>
      </p:nvGrpSpPr>
      <p:grpSpPr>
        <a:xfrm>
          <a:off x="0" y="0"/>
          <a:ext cx="0" cy="0"/>
          <a:chOff x="0" y="0"/>
          <a:chExt cx="0" cy="0"/>
        </a:xfrm>
      </p:grpSpPr>
      <p:pic>
        <p:nvPicPr>
          <p:cNvPr descr="Brachial artery" id="960" name="Google Shape;960;p120"/>
          <p:cNvPicPr preferRelativeResize="0"/>
          <p:nvPr/>
        </p:nvPicPr>
        <p:blipFill rotWithShape="1">
          <a:blip r:embed="rId3">
            <a:alphaModFix/>
          </a:blip>
          <a:srcRect b="0" l="0" r="0" t="0"/>
          <a:stretch/>
        </p:blipFill>
        <p:spPr>
          <a:xfrm>
            <a:off x="1711569" y="42863"/>
            <a:ext cx="5861539" cy="6770687"/>
          </a:xfrm>
          <a:prstGeom prst="rect">
            <a:avLst/>
          </a:prstGeom>
          <a:noFill/>
          <a:ln>
            <a:noFill/>
          </a:ln>
        </p:spPr>
      </p:pic>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5" name="Shape 965"/>
        <p:cNvGrpSpPr/>
        <p:nvPr/>
      </p:nvGrpSpPr>
      <p:grpSpPr>
        <a:xfrm>
          <a:off x="0" y="0"/>
          <a:ext cx="0" cy="0"/>
          <a:chOff x="0" y="0"/>
          <a:chExt cx="0" cy="0"/>
        </a:xfrm>
      </p:grpSpPr>
      <p:sp>
        <p:nvSpPr>
          <p:cNvPr id="966" name="Google Shape;966;p121"/>
          <p:cNvSpPr txBox="1"/>
          <p:nvPr>
            <p:ph idx="1" type="body"/>
          </p:nvPr>
        </p:nvSpPr>
        <p:spPr>
          <a:xfrm>
            <a:off x="98475" y="633046"/>
            <a:ext cx="4907280" cy="5655212"/>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800"/>
              <a:buFont typeface="Arial"/>
              <a:buNone/>
            </a:pPr>
            <a:r>
              <a:rPr b="1" lang="en-US" sz="2800">
                <a:solidFill>
                  <a:srgbClr val="FF0066"/>
                </a:solidFill>
              </a:rPr>
              <a:t>Pass in bicipital groove </a:t>
            </a:r>
            <a:endParaRPr b="1" sz="2000"/>
          </a:p>
          <a:p>
            <a:pPr indent="-342900" lvl="0" marL="342900" rtl="0" algn="l">
              <a:spcBef>
                <a:spcPts val="480"/>
              </a:spcBef>
              <a:spcAft>
                <a:spcPts val="0"/>
              </a:spcAft>
              <a:buSzPts val="2400"/>
              <a:buFont typeface="Arial"/>
              <a:buNone/>
            </a:pPr>
            <a:r>
              <a:rPr b="1" lang="en-US">
                <a:solidFill>
                  <a:srgbClr val="FFFF00"/>
                </a:solidFill>
              </a:rPr>
              <a:t>Upper ½ of arm: </a:t>
            </a:r>
            <a:endParaRPr/>
          </a:p>
          <a:p>
            <a:pPr indent="-342900" lvl="0" marL="342900" rtl="0" algn="l">
              <a:spcBef>
                <a:spcPts val="480"/>
              </a:spcBef>
              <a:spcAft>
                <a:spcPts val="0"/>
              </a:spcAft>
              <a:buSzPts val="2400"/>
              <a:buFont typeface="Arial"/>
              <a:buNone/>
            </a:pPr>
            <a:r>
              <a:rPr b="1" lang="en-US"/>
              <a:t>Between median &amp; ulnar n.</a:t>
            </a:r>
            <a:endParaRPr/>
          </a:p>
          <a:p>
            <a:pPr indent="-342900" lvl="0" marL="342900" rtl="0" algn="l">
              <a:spcBef>
                <a:spcPts val="480"/>
              </a:spcBef>
              <a:spcAft>
                <a:spcPts val="0"/>
              </a:spcAft>
              <a:buSzPts val="2400"/>
              <a:buFont typeface="Arial"/>
              <a:buNone/>
            </a:pPr>
            <a:r>
              <a:rPr b="1" lang="en-US"/>
              <a:t>Medial to humerus bone</a:t>
            </a:r>
            <a:endParaRPr/>
          </a:p>
          <a:p>
            <a:pPr indent="-342900" lvl="0" marL="342900" rtl="0" algn="l">
              <a:spcBef>
                <a:spcPts val="480"/>
              </a:spcBef>
              <a:spcAft>
                <a:spcPts val="0"/>
              </a:spcAft>
              <a:buSzPts val="2400"/>
              <a:buFont typeface="Arial"/>
              <a:buNone/>
            </a:pPr>
            <a:r>
              <a:rPr b="1" lang="en-US">
                <a:solidFill>
                  <a:srgbClr val="FFFF00"/>
                </a:solidFill>
              </a:rPr>
              <a:t>At middle of arm:</a:t>
            </a:r>
            <a:endParaRPr/>
          </a:p>
          <a:p>
            <a:pPr indent="-342900" lvl="0" marL="342900" rtl="0" algn="l">
              <a:spcBef>
                <a:spcPts val="480"/>
              </a:spcBef>
              <a:spcAft>
                <a:spcPts val="0"/>
              </a:spcAft>
              <a:buSzPts val="2400"/>
              <a:buFont typeface="Arial"/>
              <a:buNone/>
            </a:pPr>
            <a:r>
              <a:rPr b="1" lang="en-US"/>
              <a:t>Crossed by median n. from</a:t>
            </a:r>
            <a:endParaRPr/>
          </a:p>
          <a:p>
            <a:pPr indent="-342900" lvl="0" marL="342900" rtl="0" algn="l">
              <a:spcBef>
                <a:spcPts val="480"/>
              </a:spcBef>
              <a:spcAft>
                <a:spcPts val="0"/>
              </a:spcAft>
              <a:buSzPts val="2400"/>
              <a:buFont typeface="Arial"/>
              <a:buNone/>
            </a:pPr>
            <a:r>
              <a:rPr b="1" lang="en-US"/>
              <a:t> </a:t>
            </a:r>
            <a:r>
              <a:rPr b="1" i="1" lang="en-US" u="sng">
                <a:solidFill>
                  <a:srgbClr val="FF0066"/>
                </a:solidFill>
              </a:rPr>
              <a:t>lat. to med. Side</a:t>
            </a:r>
            <a:endParaRPr/>
          </a:p>
          <a:p>
            <a:pPr indent="-342900" lvl="0" marL="342900" rtl="0" algn="l">
              <a:spcBef>
                <a:spcPts val="480"/>
              </a:spcBef>
              <a:spcAft>
                <a:spcPts val="0"/>
              </a:spcAft>
              <a:buSzPts val="2400"/>
              <a:buFont typeface="Arial"/>
              <a:buNone/>
            </a:pPr>
            <a:r>
              <a:rPr b="1" lang="en-US"/>
              <a:t>Lie over humerus bone</a:t>
            </a:r>
            <a:endParaRPr/>
          </a:p>
          <a:p>
            <a:pPr indent="-342900" lvl="0" marL="342900" rtl="0" algn="l">
              <a:spcBef>
                <a:spcPts val="560"/>
              </a:spcBef>
              <a:spcAft>
                <a:spcPts val="0"/>
              </a:spcAft>
              <a:buSzPts val="2800"/>
              <a:buFont typeface="Arial"/>
              <a:buNone/>
            </a:pPr>
            <a:r>
              <a:rPr b="1" lang="en-US" sz="2800">
                <a:solidFill>
                  <a:srgbClr val="FFFF00"/>
                </a:solidFill>
              </a:rPr>
              <a:t>At elbow:</a:t>
            </a:r>
            <a:endParaRPr/>
          </a:p>
          <a:p>
            <a:pPr indent="-342900" lvl="0" marL="342900" rtl="0" algn="l">
              <a:spcBef>
                <a:spcPts val="480"/>
              </a:spcBef>
              <a:spcAft>
                <a:spcPts val="0"/>
              </a:spcAft>
              <a:buSzPts val="2400"/>
              <a:buFont typeface="Arial"/>
              <a:buNone/>
            </a:pPr>
            <a:r>
              <a:rPr b="1" lang="en-US"/>
              <a:t>Enters cubital fossa,</a:t>
            </a:r>
            <a:endParaRPr/>
          </a:p>
          <a:p>
            <a:pPr indent="-342900" lvl="0" marL="342900" rtl="0" algn="l">
              <a:spcBef>
                <a:spcPts val="480"/>
              </a:spcBef>
              <a:spcAft>
                <a:spcPts val="0"/>
              </a:spcAft>
              <a:buSzPts val="2400"/>
              <a:buFont typeface="Arial"/>
              <a:buNone/>
            </a:pPr>
            <a:r>
              <a:rPr b="1" lang="en-US"/>
              <a:t>Medial to biceps tendon</a:t>
            </a:r>
            <a:endParaRPr/>
          </a:p>
        </p:txBody>
      </p:sp>
      <p:pic>
        <p:nvPicPr>
          <p:cNvPr descr="Arm, ant" id="967" name="Google Shape;967;p121"/>
          <p:cNvPicPr preferRelativeResize="0"/>
          <p:nvPr/>
        </p:nvPicPr>
        <p:blipFill rotWithShape="1">
          <a:blip r:embed="rId3">
            <a:alphaModFix/>
          </a:blip>
          <a:srcRect b="0" l="0" r="0" t="0"/>
          <a:stretch/>
        </p:blipFill>
        <p:spPr>
          <a:xfrm>
            <a:off x="4114801" y="428625"/>
            <a:ext cx="4921250" cy="6089406"/>
          </a:xfrm>
          <a:prstGeom prst="rect">
            <a:avLst/>
          </a:prstGeom>
          <a:noFill/>
          <a:ln>
            <a:noFill/>
          </a:ln>
        </p:spPr>
      </p:pic>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1" name="Shape 971"/>
        <p:cNvGrpSpPr/>
        <p:nvPr/>
      </p:nvGrpSpPr>
      <p:grpSpPr>
        <a:xfrm>
          <a:off x="0" y="0"/>
          <a:ext cx="0" cy="0"/>
          <a:chOff x="0" y="0"/>
          <a:chExt cx="0" cy="0"/>
        </a:xfrm>
      </p:grpSpPr>
      <p:sp>
        <p:nvSpPr>
          <p:cNvPr id="972" name="Google Shape;972;p122"/>
          <p:cNvSpPr txBox="1"/>
          <p:nvPr>
            <p:ph type="title"/>
          </p:nvPr>
        </p:nvSpPr>
        <p:spPr>
          <a:xfrm>
            <a:off x="457200" y="274638"/>
            <a:ext cx="8229600" cy="372476"/>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Branches of Brachial Artery</a:t>
            </a:r>
            <a:endParaRPr/>
          </a:p>
        </p:txBody>
      </p:sp>
      <p:sp>
        <p:nvSpPr>
          <p:cNvPr id="973" name="Google Shape;973;p122"/>
          <p:cNvSpPr txBox="1"/>
          <p:nvPr>
            <p:ph idx="1" type="body"/>
          </p:nvPr>
        </p:nvSpPr>
        <p:spPr>
          <a:xfrm>
            <a:off x="179388" y="1196975"/>
            <a:ext cx="5011590" cy="4929189"/>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None/>
            </a:pPr>
            <a:r>
              <a:rPr b="1" lang="en-US">
                <a:solidFill>
                  <a:srgbClr val="7ABC32"/>
                </a:solidFill>
              </a:rPr>
              <a:t>Muscular branches</a:t>
            </a:r>
            <a:endParaRPr/>
          </a:p>
          <a:p>
            <a:pPr indent="-342900" lvl="0" marL="342900" rtl="0" algn="l">
              <a:spcBef>
                <a:spcPts val="480"/>
              </a:spcBef>
              <a:spcAft>
                <a:spcPts val="0"/>
              </a:spcAft>
              <a:buSzPts val="2400"/>
              <a:buFont typeface="Arial"/>
              <a:buNone/>
            </a:pPr>
            <a:r>
              <a:rPr b="1" lang="en-US"/>
              <a:t>To muscles of ant. compartment</a:t>
            </a:r>
            <a:endParaRPr/>
          </a:p>
          <a:p>
            <a:pPr indent="-342900" lvl="0" marL="342900" rtl="0" algn="l">
              <a:spcBef>
                <a:spcPts val="480"/>
              </a:spcBef>
              <a:spcAft>
                <a:spcPts val="0"/>
              </a:spcAft>
              <a:buSzPts val="2400"/>
              <a:buFont typeface="Arial"/>
              <a:buNone/>
            </a:pPr>
            <a:r>
              <a:rPr b="1" lang="en-US">
                <a:solidFill>
                  <a:srgbClr val="FFFF00"/>
                </a:solidFill>
              </a:rPr>
              <a:t>Profanda brachii (Deep a. of the arm)</a:t>
            </a:r>
            <a:endParaRPr/>
          </a:p>
          <a:p>
            <a:pPr indent="-342900" lvl="0" marL="342900" rtl="0" algn="l">
              <a:spcBef>
                <a:spcPts val="480"/>
              </a:spcBef>
              <a:spcAft>
                <a:spcPts val="0"/>
              </a:spcAft>
              <a:buSzPts val="2400"/>
              <a:buFont typeface="Arial"/>
              <a:buNone/>
            </a:pPr>
            <a:r>
              <a:rPr b="1" lang="en-US"/>
              <a:t>Pass post. largest branch</a:t>
            </a:r>
            <a:endParaRPr/>
          </a:p>
          <a:p>
            <a:pPr indent="-342900" lvl="0" marL="342900" rtl="0" algn="l">
              <a:spcBef>
                <a:spcPts val="480"/>
              </a:spcBef>
              <a:spcAft>
                <a:spcPts val="0"/>
              </a:spcAft>
              <a:buSzPts val="2400"/>
              <a:buFont typeface="Arial"/>
              <a:buNone/>
            </a:pPr>
            <a:r>
              <a:rPr b="1" lang="en-US"/>
              <a:t>Follows radial n. into spiral groove</a:t>
            </a:r>
            <a:endParaRPr/>
          </a:p>
          <a:p>
            <a:pPr indent="-342900" lvl="0" marL="342900" rtl="0" algn="l">
              <a:spcBef>
                <a:spcPts val="480"/>
              </a:spcBef>
              <a:spcAft>
                <a:spcPts val="0"/>
              </a:spcAft>
              <a:buSzPts val="2400"/>
              <a:buFont typeface="Arial"/>
              <a:buNone/>
            </a:pPr>
            <a:r>
              <a:rPr b="1" lang="en-US"/>
              <a:t>Supply triceps m.</a:t>
            </a:r>
            <a:endParaRPr/>
          </a:p>
          <a:p>
            <a:pPr indent="-342900" lvl="0" marL="342900" rtl="0" algn="l">
              <a:spcBef>
                <a:spcPts val="480"/>
              </a:spcBef>
              <a:spcAft>
                <a:spcPts val="0"/>
              </a:spcAft>
              <a:buSzPts val="2400"/>
              <a:buFont typeface="Arial"/>
              <a:buNone/>
            </a:pPr>
            <a:r>
              <a:rPr b="1" lang="en-US">
                <a:solidFill>
                  <a:srgbClr val="FFFF00"/>
                </a:solidFill>
              </a:rPr>
              <a:t>Nutrient a.</a:t>
            </a:r>
            <a:endParaRPr/>
          </a:p>
          <a:p>
            <a:pPr indent="-342900" lvl="0" marL="342900" rtl="0" algn="l">
              <a:spcBef>
                <a:spcPts val="480"/>
              </a:spcBef>
              <a:spcAft>
                <a:spcPts val="0"/>
              </a:spcAft>
              <a:buSzPts val="2400"/>
              <a:buFont typeface="Arial"/>
              <a:buNone/>
            </a:pPr>
            <a:r>
              <a:rPr b="1" lang="en-US"/>
              <a:t>To humerus</a:t>
            </a:r>
            <a:endParaRPr/>
          </a:p>
          <a:p>
            <a:pPr indent="-342900" lvl="0" marL="342900" rtl="0" algn="l">
              <a:spcBef>
                <a:spcPts val="480"/>
              </a:spcBef>
              <a:spcAft>
                <a:spcPts val="0"/>
              </a:spcAft>
              <a:buSzPts val="2400"/>
              <a:buFont typeface="Arial"/>
              <a:buNone/>
            </a:pPr>
            <a:r>
              <a:rPr b="1" lang="en-US">
                <a:solidFill>
                  <a:srgbClr val="FFFF00"/>
                </a:solidFill>
              </a:rPr>
              <a:t>Sup. &amp; Inf. ulnar collateral a.</a:t>
            </a:r>
            <a:endParaRPr/>
          </a:p>
          <a:p>
            <a:pPr indent="-342900" lvl="0" marL="342900" rtl="0" algn="l">
              <a:spcBef>
                <a:spcPts val="480"/>
              </a:spcBef>
              <a:spcAft>
                <a:spcPts val="0"/>
              </a:spcAft>
              <a:buSzPts val="2400"/>
              <a:buFont typeface="Arial"/>
              <a:buNone/>
            </a:pPr>
            <a:r>
              <a:rPr b="1" lang="en-US"/>
              <a:t>Contribute to elbow anastomoses</a:t>
            </a:r>
            <a:endParaRPr/>
          </a:p>
        </p:txBody>
      </p:sp>
      <p:pic>
        <p:nvPicPr>
          <p:cNvPr descr="Brachial artery" id="974" name="Google Shape;974;p122"/>
          <p:cNvPicPr preferRelativeResize="0"/>
          <p:nvPr/>
        </p:nvPicPr>
        <p:blipFill rotWithShape="1">
          <a:blip r:embed="rId3">
            <a:alphaModFix/>
          </a:blip>
          <a:srcRect b="0" l="0" r="0" t="0"/>
          <a:stretch/>
        </p:blipFill>
        <p:spPr>
          <a:xfrm>
            <a:off x="5292725" y="1196975"/>
            <a:ext cx="3662363" cy="5472113"/>
          </a:xfrm>
          <a:prstGeom prst="rect">
            <a:avLst/>
          </a:prstGeom>
          <a:noFill/>
          <a:ln>
            <a:noFill/>
          </a:ln>
        </p:spPr>
      </p:pic>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8" name="Shape 978"/>
        <p:cNvGrpSpPr/>
        <p:nvPr/>
      </p:nvGrpSpPr>
      <p:grpSpPr>
        <a:xfrm>
          <a:off x="0" y="0"/>
          <a:ext cx="0" cy="0"/>
          <a:chOff x="0" y="0"/>
          <a:chExt cx="0" cy="0"/>
        </a:xfrm>
      </p:grpSpPr>
      <p:sp>
        <p:nvSpPr>
          <p:cNvPr id="979" name="Google Shape;979;p123"/>
          <p:cNvSpPr txBox="1"/>
          <p:nvPr>
            <p:ph type="title"/>
          </p:nvPr>
        </p:nvSpPr>
        <p:spPr>
          <a:xfrm>
            <a:off x="457200" y="274638"/>
            <a:ext cx="8229600" cy="316205"/>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Veins of The Arm</a:t>
            </a:r>
            <a:endParaRPr/>
          </a:p>
        </p:txBody>
      </p:sp>
      <p:sp>
        <p:nvSpPr>
          <p:cNvPr id="980" name="Google Shape;980;p123"/>
          <p:cNvSpPr txBox="1"/>
          <p:nvPr>
            <p:ph idx="1" type="body"/>
          </p:nvPr>
        </p:nvSpPr>
        <p:spPr>
          <a:xfrm>
            <a:off x="1" y="914400"/>
            <a:ext cx="5651500" cy="550545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None/>
            </a:pPr>
            <a:r>
              <a:rPr b="1" lang="en-US">
                <a:solidFill>
                  <a:srgbClr val="FFFF00"/>
                </a:solidFill>
              </a:rPr>
              <a:t>Superficial Veins:</a:t>
            </a:r>
            <a:endParaRPr/>
          </a:p>
          <a:p>
            <a:pPr indent="-342900" lvl="0" marL="342900" rtl="0" algn="l">
              <a:spcBef>
                <a:spcPts val="480"/>
              </a:spcBef>
              <a:spcAft>
                <a:spcPts val="0"/>
              </a:spcAft>
              <a:buSzPts val="2400"/>
              <a:buFont typeface="Arial"/>
              <a:buNone/>
            </a:pPr>
            <a:r>
              <a:rPr b="1" lang="en-US"/>
              <a:t>	Cephalic v.</a:t>
            </a:r>
            <a:endParaRPr/>
          </a:p>
          <a:p>
            <a:pPr indent="-342900" lvl="0" marL="342900" rtl="0" algn="l">
              <a:spcBef>
                <a:spcPts val="480"/>
              </a:spcBef>
              <a:spcAft>
                <a:spcPts val="0"/>
              </a:spcAft>
              <a:buSzPts val="2400"/>
              <a:buFont typeface="Arial"/>
              <a:buNone/>
            </a:pPr>
            <a:r>
              <a:rPr b="1" lang="en-US"/>
              <a:t>	Basilic v.</a:t>
            </a:r>
            <a:endParaRPr/>
          </a:p>
          <a:p>
            <a:pPr indent="-342900" lvl="0" marL="342900" rtl="0" algn="l">
              <a:spcBef>
                <a:spcPts val="480"/>
              </a:spcBef>
              <a:spcAft>
                <a:spcPts val="0"/>
              </a:spcAft>
              <a:buSzPts val="2400"/>
              <a:buFont typeface="Arial"/>
              <a:buNone/>
            </a:pPr>
            <a:r>
              <a:rPr b="1" lang="en-US"/>
              <a:t>    Median cubital vein</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t/>
            </a:r>
            <a:endParaRPr b="1">
              <a:solidFill>
                <a:srgbClr val="000099"/>
              </a:solidFill>
            </a:endParaRPr>
          </a:p>
          <a:p>
            <a:pPr indent="-342900" lvl="0" marL="342900" rtl="0" algn="l">
              <a:spcBef>
                <a:spcPts val="480"/>
              </a:spcBef>
              <a:spcAft>
                <a:spcPts val="0"/>
              </a:spcAft>
              <a:buSzPts val="2400"/>
              <a:buFont typeface="Arial"/>
              <a:buNone/>
            </a:pPr>
            <a:r>
              <a:rPr b="1" lang="en-US">
                <a:solidFill>
                  <a:srgbClr val="FFFF00"/>
                </a:solidFill>
              </a:rPr>
              <a:t>Deep Veins:</a:t>
            </a:r>
            <a:endParaRPr/>
          </a:p>
          <a:p>
            <a:pPr indent="-342900" lvl="0" marL="342900" rtl="0" algn="l">
              <a:spcBef>
                <a:spcPts val="480"/>
              </a:spcBef>
              <a:spcAft>
                <a:spcPts val="0"/>
              </a:spcAft>
              <a:buSzPts val="2400"/>
              <a:buFont typeface="Arial"/>
              <a:buNone/>
            </a:pPr>
            <a:r>
              <a:rPr b="1" lang="en-US"/>
              <a:t>	Brachial v.</a:t>
            </a:r>
            <a:endParaRPr/>
          </a:p>
          <a:p>
            <a:pPr indent="-342900" lvl="0" marL="342900" rtl="0" algn="l">
              <a:spcBef>
                <a:spcPts val="480"/>
              </a:spcBef>
              <a:spcAft>
                <a:spcPts val="0"/>
              </a:spcAft>
              <a:buSzPts val="2400"/>
              <a:buFont typeface="Arial"/>
              <a:buNone/>
            </a:pPr>
            <a:r>
              <a:rPr b="1" lang="en-US"/>
              <a:t>	(vena comitans: </a:t>
            </a:r>
            <a:r>
              <a:rPr b="1" i="1" lang="en-US"/>
              <a:t>(accompanying vein</a:t>
            </a:r>
            <a:r>
              <a:rPr b="1" lang="en-US"/>
              <a:t>)</a:t>
            </a:r>
            <a:endParaRPr/>
          </a:p>
          <a:p>
            <a:pPr indent="-342900" lvl="0" marL="342900" rtl="0" algn="l">
              <a:spcBef>
                <a:spcPts val="480"/>
              </a:spcBef>
              <a:spcAft>
                <a:spcPts val="0"/>
              </a:spcAft>
              <a:buSzPts val="2400"/>
              <a:buFont typeface="Arial"/>
              <a:buNone/>
            </a:pPr>
            <a:r>
              <a:t/>
            </a:r>
            <a:endParaRPr b="1">
              <a:solidFill>
                <a:srgbClr val="000099"/>
              </a:solidFill>
            </a:endParaRPr>
          </a:p>
          <a:p>
            <a:pPr indent="-342900" lvl="0" marL="342900" rtl="0" algn="l">
              <a:spcBef>
                <a:spcPts val="480"/>
              </a:spcBef>
              <a:spcAft>
                <a:spcPts val="0"/>
              </a:spcAft>
              <a:buSzPts val="2400"/>
              <a:buFont typeface="Arial"/>
              <a:buNone/>
            </a:pPr>
            <a:r>
              <a:rPr b="1" lang="en-US">
                <a:solidFill>
                  <a:srgbClr val="000099"/>
                </a:solidFill>
              </a:rPr>
              <a:t>	</a:t>
            </a:r>
            <a:r>
              <a:rPr b="1" lang="en-US"/>
              <a:t>pair of veins on the sides of brachial a</a:t>
            </a:r>
            <a:r>
              <a:rPr b="1" lang="en-US">
                <a:solidFill>
                  <a:srgbClr val="000099"/>
                </a:solidFill>
              </a:rPr>
              <a:t>.</a:t>
            </a:r>
            <a:endParaRPr/>
          </a:p>
        </p:txBody>
      </p:sp>
      <p:pic>
        <p:nvPicPr>
          <p:cNvPr descr="Superficial veins of upper limb, snell" id="981" name="Google Shape;981;p123"/>
          <p:cNvPicPr preferRelativeResize="0"/>
          <p:nvPr/>
        </p:nvPicPr>
        <p:blipFill rotWithShape="1">
          <a:blip r:embed="rId3">
            <a:alphaModFix/>
          </a:blip>
          <a:srcRect b="0" l="0" r="0" t="0"/>
          <a:stretch/>
        </p:blipFill>
        <p:spPr>
          <a:xfrm>
            <a:off x="5867400" y="1268413"/>
            <a:ext cx="3019425" cy="5151437"/>
          </a:xfrm>
          <a:prstGeom prst="rect">
            <a:avLst/>
          </a:prstGeom>
          <a:noFill/>
          <a:ln>
            <a:noFill/>
          </a:ln>
        </p:spPr>
      </p:pic>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5" name="Shape 985"/>
        <p:cNvGrpSpPr/>
        <p:nvPr/>
      </p:nvGrpSpPr>
      <p:grpSpPr>
        <a:xfrm>
          <a:off x="0" y="0"/>
          <a:ext cx="0" cy="0"/>
          <a:chOff x="0" y="0"/>
          <a:chExt cx="0" cy="0"/>
        </a:xfrm>
      </p:grpSpPr>
      <p:pic>
        <p:nvPicPr>
          <p:cNvPr descr="Cubital Fossa deep" id="986" name="Google Shape;986;p124"/>
          <p:cNvPicPr preferRelativeResize="0"/>
          <p:nvPr/>
        </p:nvPicPr>
        <p:blipFill rotWithShape="1">
          <a:blip r:embed="rId3">
            <a:alphaModFix/>
          </a:blip>
          <a:srcRect b="0" l="0" r="0" t="0"/>
          <a:stretch/>
        </p:blipFill>
        <p:spPr>
          <a:xfrm>
            <a:off x="2461846" y="71438"/>
            <a:ext cx="4278923" cy="6715125"/>
          </a:xfrm>
          <a:prstGeom prst="rect">
            <a:avLst/>
          </a:prstGeom>
          <a:noFill/>
          <a:ln>
            <a:noFill/>
          </a:ln>
        </p:spPr>
      </p:pic>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0" name="Shape 990"/>
        <p:cNvGrpSpPr/>
        <p:nvPr/>
      </p:nvGrpSpPr>
      <p:grpSpPr>
        <a:xfrm>
          <a:off x="0" y="0"/>
          <a:ext cx="0" cy="0"/>
          <a:chOff x="0" y="0"/>
          <a:chExt cx="0" cy="0"/>
        </a:xfrm>
      </p:grpSpPr>
      <p:pic>
        <p:nvPicPr>
          <p:cNvPr descr="Superficial veins of upper limb, snell" id="991" name="Google Shape;991;p125"/>
          <p:cNvPicPr preferRelativeResize="0"/>
          <p:nvPr/>
        </p:nvPicPr>
        <p:blipFill rotWithShape="1">
          <a:blip r:embed="rId3">
            <a:alphaModFix/>
          </a:blip>
          <a:srcRect b="0" l="0" r="0" t="0"/>
          <a:stretch/>
        </p:blipFill>
        <p:spPr>
          <a:xfrm>
            <a:off x="5786438" y="1071563"/>
            <a:ext cx="3089275" cy="5381625"/>
          </a:xfrm>
          <a:prstGeom prst="rect">
            <a:avLst/>
          </a:prstGeom>
          <a:noFill/>
          <a:ln>
            <a:noFill/>
          </a:ln>
        </p:spPr>
      </p:pic>
      <p:sp>
        <p:nvSpPr>
          <p:cNvPr id="992" name="Google Shape;992;p125"/>
          <p:cNvSpPr txBox="1"/>
          <p:nvPr>
            <p:ph type="title"/>
          </p:nvPr>
        </p:nvSpPr>
        <p:spPr>
          <a:xfrm>
            <a:off x="457200" y="274638"/>
            <a:ext cx="8229600" cy="777875"/>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200">
                <a:solidFill>
                  <a:srgbClr val="FF0000"/>
                </a:solidFill>
              </a:rPr>
              <a:t>Cephalic Vein</a:t>
            </a:r>
            <a:endParaRPr/>
          </a:p>
        </p:txBody>
      </p:sp>
      <p:sp>
        <p:nvSpPr>
          <p:cNvPr id="993" name="Google Shape;993;p125"/>
          <p:cNvSpPr txBox="1"/>
          <p:nvPr>
            <p:ph idx="1" type="body"/>
          </p:nvPr>
        </p:nvSpPr>
        <p:spPr>
          <a:xfrm>
            <a:off x="457200" y="1484313"/>
            <a:ext cx="5287108" cy="3529012"/>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None/>
            </a:pPr>
            <a:r>
              <a:rPr b="1" lang="en-US"/>
              <a:t>From lat. Side of venous network on the back of the hand</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t>Ascends in the anterolateral aspect of forearm</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t>Lat. to biceps m. in the arm</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solidFill>
                  <a:srgbClr val="FFFF00"/>
                </a:solidFill>
              </a:rPr>
              <a:t>At delto-pectoral triangle:</a:t>
            </a:r>
            <a:endParaRPr/>
          </a:p>
          <a:p>
            <a:pPr indent="-342900" lvl="0" marL="342900" rtl="0" algn="l">
              <a:spcBef>
                <a:spcPts val="480"/>
              </a:spcBef>
              <a:spcAft>
                <a:spcPts val="0"/>
              </a:spcAft>
              <a:buSzPts val="2400"/>
              <a:buFont typeface="Arial"/>
              <a:buNone/>
            </a:pPr>
            <a:r>
              <a:rPr b="1" lang="en-US"/>
              <a:t>	drains to axillary v.</a:t>
            </a:r>
            <a:endParaRPr/>
          </a:p>
        </p:txBody>
      </p:sp>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7" name="Shape 997"/>
        <p:cNvGrpSpPr/>
        <p:nvPr/>
      </p:nvGrpSpPr>
      <p:grpSpPr>
        <a:xfrm>
          <a:off x="0" y="0"/>
          <a:ext cx="0" cy="0"/>
          <a:chOff x="0" y="0"/>
          <a:chExt cx="0" cy="0"/>
        </a:xfrm>
      </p:grpSpPr>
      <p:sp>
        <p:nvSpPr>
          <p:cNvPr id="998" name="Google Shape;998;p126"/>
          <p:cNvSpPr txBox="1"/>
          <p:nvPr>
            <p:ph type="title"/>
          </p:nvPr>
        </p:nvSpPr>
        <p:spPr>
          <a:xfrm>
            <a:off x="457200" y="274638"/>
            <a:ext cx="8229600" cy="610265"/>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Basilic Vein</a:t>
            </a:r>
            <a:endParaRPr/>
          </a:p>
        </p:txBody>
      </p:sp>
      <p:sp>
        <p:nvSpPr>
          <p:cNvPr id="999" name="Google Shape;999;p126"/>
          <p:cNvSpPr txBox="1"/>
          <p:nvPr>
            <p:ph idx="1" type="body"/>
          </p:nvPr>
        </p:nvSpPr>
        <p:spPr>
          <a:xfrm>
            <a:off x="176982" y="1071564"/>
            <a:ext cx="5538018" cy="50546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None/>
            </a:pPr>
            <a:r>
              <a:rPr b="1" lang="en-US"/>
              <a:t>From medial side of venous network on the back of the hand</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t>Ascends in posteromedial aspect of forearm</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t>Medial side of biceps m. in the arm</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solidFill>
                  <a:srgbClr val="FFFF00"/>
                </a:solidFill>
              </a:rPr>
              <a:t>At middle of arm:</a:t>
            </a:r>
            <a:endParaRPr/>
          </a:p>
          <a:p>
            <a:pPr indent="-342900" lvl="0" marL="342900" rtl="0" algn="l">
              <a:spcBef>
                <a:spcPts val="480"/>
              </a:spcBef>
              <a:spcAft>
                <a:spcPts val="0"/>
              </a:spcAft>
              <a:buSzPts val="2400"/>
              <a:buFont typeface="Arial"/>
              <a:buNone/>
            </a:pPr>
            <a:r>
              <a:rPr b="1" lang="en-US"/>
              <a:t>Pierces deep fascia &amp; join brachial vein. </a:t>
            </a:r>
            <a:endParaRPr/>
          </a:p>
          <a:p>
            <a:pPr indent="-342900" lvl="0" marL="342900" rtl="0" algn="l">
              <a:spcBef>
                <a:spcPts val="480"/>
              </a:spcBef>
              <a:spcAft>
                <a:spcPts val="0"/>
              </a:spcAft>
              <a:buSzPts val="2400"/>
              <a:buFont typeface="Arial"/>
              <a:buNone/>
            </a:pPr>
            <a:r>
              <a:rPr b="1" lang="en-US"/>
              <a:t>To form:  </a:t>
            </a:r>
            <a:r>
              <a:rPr b="1" lang="en-US">
                <a:solidFill>
                  <a:srgbClr val="92D050"/>
                </a:solidFill>
              </a:rPr>
              <a:t>axillary vein</a:t>
            </a:r>
            <a:endParaRPr/>
          </a:p>
        </p:txBody>
      </p:sp>
      <p:pic>
        <p:nvPicPr>
          <p:cNvPr descr="Superficial veins of upper limb, snell" id="1000" name="Google Shape;1000;p126"/>
          <p:cNvPicPr preferRelativeResize="0"/>
          <p:nvPr/>
        </p:nvPicPr>
        <p:blipFill rotWithShape="1">
          <a:blip r:embed="rId3">
            <a:alphaModFix/>
          </a:blip>
          <a:srcRect b="0" l="0" r="0" t="0"/>
          <a:stretch/>
        </p:blipFill>
        <p:spPr>
          <a:xfrm>
            <a:off x="5715000" y="1071563"/>
            <a:ext cx="3178175" cy="5453062"/>
          </a:xfrm>
          <a:prstGeom prst="rect">
            <a:avLst/>
          </a:prstGeom>
          <a:noFill/>
          <a:ln>
            <a:noFill/>
          </a:ln>
        </p:spPr>
      </p:pic>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4" name="Shape 1004"/>
        <p:cNvGrpSpPr/>
        <p:nvPr/>
      </p:nvGrpSpPr>
      <p:grpSpPr>
        <a:xfrm>
          <a:off x="0" y="0"/>
          <a:ext cx="0" cy="0"/>
          <a:chOff x="0" y="0"/>
          <a:chExt cx="0" cy="0"/>
        </a:xfrm>
      </p:grpSpPr>
      <p:sp>
        <p:nvSpPr>
          <p:cNvPr id="1005" name="Google Shape;1005;p127"/>
          <p:cNvSpPr txBox="1"/>
          <p:nvPr>
            <p:ph type="title"/>
          </p:nvPr>
        </p:nvSpPr>
        <p:spPr>
          <a:xfrm>
            <a:off x="245661" y="-316218"/>
            <a:ext cx="5827594"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Median cubital vein</a:t>
            </a:r>
            <a:endParaRPr/>
          </a:p>
        </p:txBody>
      </p:sp>
      <p:sp>
        <p:nvSpPr>
          <p:cNvPr id="1006" name="Google Shape;1006;p127"/>
          <p:cNvSpPr txBox="1"/>
          <p:nvPr>
            <p:ph idx="1" type="body"/>
          </p:nvPr>
        </p:nvSpPr>
        <p:spPr>
          <a:xfrm>
            <a:off x="80496" y="1600200"/>
            <a:ext cx="6060997"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FFFF00"/>
              </a:buClr>
              <a:buSzPts val="2904"/>
              <a:buFont typeface="Noto Sans Symbols"/>
              <a:buChar char="▪"/>
            </a:pPr>
            <a:r>
              <a:rPr b="1" lang="en-US"/>
              <a:t>Is a branch of cephalic vein</a:t>
            </a:r>
            <a:endParaRPr/>
          </a:p>
          <a:p>
            <a:pPr indent="-342900" lvl="0" marL="342900" rtl="0" algn="l">
              <a:spcBef>
                <a:spcPts val="480"/>
              </a:spcBef>
              <a:spcAft>
                <a:spcPts val="0"/>
              </a:spcAft>
              <a:buClr>
                <a:srgbClr val="FFFF00"/>
              </a:buClr>
              <a:buSzPts val="2904"/>
              <a:buFont typeface="Noto Sans Symbols"/>
              <a:buChar char="▪"/>
            </a:pPr>
            <a:r>
              <a:rPr b="1" lang="en-US"/>
              <a:t>Lies in cubital fossa</a:t>
            </a:r>
            <a:endParaRPr/>
          </a:p>
          <a:p>
            <a:pPr indent="-342900" lvl="0" marL="342900" rtl="0" algn="l">
              <a:spcBef>
                <a:spcPts val="480"/>
              </a:spcBef>
              <a:spcAft>
                <a:spcPts val="0"/>
              </a:spcAft>
              <a:buClr>
                <a:srgbClr val="FFFF00"/>
              </a:buClr>
              <a:buSzPts val="2904"/>
              <a:buFont typeface="Noto Sans Symbols"/>
              <a:buChar char="▪"/>
            </a:pPr>
            <a:r>
              <a:rPr b="1" lang="en-US"/>
              <a:t>Joins Basilic vein</a:t>
            </a:r>
            <a:endParaRPr/>
          </a:p>
          <a:p>
            <a:pPr indent="-342900" lvl="0" marL="342900" rtl="0" algn="l">
              <a:spcBef>
                <a:spcPts val="480"/>
              </a:spcBef>
              <a:spcAft>
                <a:spcPts val="0"/>
              </a:spcAft>
              <a:buClr>
                <a:srgbClr val="FFFF00"/>
              </a:buClr>
              <a:buSzPts val="2904"/>
              <a:buFont typeface="Noto Sans Symbols"/>
              <a:buChar char="▪"/>
            </a:pPr>
            <a:r>
              <a:rPr b="1" lang="en-US"/>
              <a:t>Crosses in front of brachial</a:t>
            </a:r>
            <a:endParaRPr/>
          </a:p>
          <a:p>
            <a:pPr indent="-342900" lvl="0" marL="342900" rtl="0" algn="l">
              <a:spcBef>
                <a:spcPts val="480"/>
              </a:spcBef>
              <a:spcAft>
                <a:spcPts val="0"/>
              </a:spcAft>
              <a:buClr>
                <a:srgbClr val="FFFF00"/>
              </a:buClr>
              <a:buSzPts val="2904"/>
              <a:buFont typeface="Noto Sans Symbols"/>
              <a:buChar char="▪"/>
            </a:pPr>
            <a:r>
              <a:rPr b="1" lang="en-US"/>
              <a:t> artery and median nerve</a:t>
            </a:r>
            <a:endParaRPr/>
          </a:p>
          <a:p>
            <a:pPr indent="-342900" lvl="0" marL="342900" rtl="0" algn="l">
              <a:spcBef>
                <a:spcPts val="480"/>
              </a:spcBef>
              <a:spcAft>
                <a:spcPts val="0"/>
              </a:spcAft>
              <a:buClr>
                <a:srgbClr val="FFFF00"/>
              </a:buClr>
              <a:buSzPts val="2904"/>
              <a:buFont typeface="Noto Sans Symbols"/>
              <a:buChar char="▪"/>
            </a:pPr>
            <a:r>
              <a:rPr b="1" lang="en-US"/>
              <a:t>Separated from them by bicipital aponeurosis.</a:t>
            </a:r>
            <a:endParaRPr/>
          </a:p>
        </p:txBody>
      </p:sp>
      <p:pic>
        <p:nvPicPr>
          <p:cNvPr descr="Cubital Fossa deep" id="1007" name="Google Shape;1007;p127"/>
          <p:cNvPicPr preferRelativeResize="0"/>
          <p:nvPr/>
        </p:nvPicPr>
        <p:blipFill rotWithShape="1">
          <a:blip r:embed="rId3">
            <a:alphaModFix/>
          </a:blip>
          <a:srcRect b="0" l="0" r="0" t="0"/>
          <a:stretch/>
        </p:blipFill>
        <p:spPr>
          <a:xfrm>
            <a:off x="5268036" y="71438"/>
            <a:ext cx="3847485" cy="6715125"/>
          </a:xfrm>
          <a:prstGeom prst="rect">
            <a:avLst/>
          </a:prstGeom>
          <a:noFill/>
          <a:ln>
            <a:noFill/>
          </a:ln>
        </p:spPr>
      </p:pic>
      <p:pic>
        <p:nvPicPr>
          <p:cNvPr descr="cubital fossa superficial" id="1008" name="Google Shape;1008;p127"/>
          <p:cNvPicPr preferRelativeResize="0"/>
          <p:nvPr/>
        </p:nvPicPr>
        <p:blipFill rotWithShape="1">
          <a:blip r:embed="rId4">
            <a:alphaModFix/>
          </a:blip>
          <a:srcRect b="0" l="0" r="0" t="0"/>
          <a:stretch/>
        </p:blipFill>
        <p:spPr>
          <a:xfrm>
            <a:off x="5268036" y="0"/>
            <a:ext cx="3875964" cy="6858000"/>
          </a:xfrm>
          <a:prstGeom prst="rect">
            <a:avLst/>
          </a:prstGeom>
          <a:noFill/>
          <a:ln>
            <a:noFill/>
          </a:ln>
        </p:spPr>
      </p:pic>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2" name="Shape 1012"/>
        <p:cNvGrpSpPr/>
        <p:nvPr/>
      </p:nvGrpSpPr>
      <p:grpSpPr>
        <a:xfrm>
          <a:off x="0" y="0"/>
          <a:ext cx="0" cy="0"/>
          <a:chOff x="0" y="0"/>
          <a:chExt cx="0" cy="0"/>
        </a:xfrm>
      </p:grpSpPr>
      <p:sp>
        <p:nvSpPr>
          <p:cNvPr id="1013" name="Google Shape;1013;p128"/>
          <p:cNvSpPr txBox="1"/>
          <p:nvPr>
            <p:ph type="title"/>
          </p:nvPr>
        </p:nvSpPr>
        <p:spPr>
          <a:xfrm>
            <a:off x="457200" y="188913"/>
            <a:ext cx="8229600" cy="872971"/>
          </a:xfrm>
          <a:prstGeom prst="rect">
            <a:avLst/>
          </a:prstGeom>
          <a:noFill/>
          <a:ln>
            <a:noFill/>
          </a:ln>
        </p:spPr>
        <p:txBody>
          <a:bodyPr anchorCtr="0" anchor="b" bIns="45700" lIns="91425" spcFirstLastPara="1" rIns="91425" wrap="square" tIns="45700">
            <a:noAutofit/>
          </a:bodyPr>
          <a:lstStyle/>
          <a:p>
            <a:pPr indent="0" lvl="0" marL="0" rtl="0" algn="l">
              <a:lnSpc>
                <a:spcPct val="110000"/>
              </a:lnSpc>
              <a:spcBef>
                <a:spcPts val="0"/>
              </a:spcBef>
              <a:spcAft>
                <a:spcPts val="0"/>
              </a:spcAft>
              <a:buNone/>
            </a:pPr>
            <a:r>
              <a:rPr b="1" lang="en-US" sz="3600">
                <a:solidFill>
                  <a:srgbClr val="FF0000"/>
                </a:solidFill>
              </a:rPr>
              <a:t>Scapulo-humeral Muscles</a:t>
            </a:r>
            <a:br>
              <a:rPr lang="en-US" sz="3600"/>
            </a:br>
            <a:endParaRPr b="1" sz="2400"/>
          </a:p>
        </p:txBody>
      </p:sp>
      <p:sp>
        <p:nvSpPr>
          <p:cNvPr id="1014" name="Google Shape;1014;p128"/>
          <p:cNvSpPr txBox="1"/>
          <p:nvPr>
            <p:ph idx="1" type="body"/>
          </p:nvPr>
        </p:nvSpPr>
        <p:spPr>
          <a:xfrm>
            <a:off x="673100" y="1600200"/>
            <a:ext cx="2530475"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None/>
            </a:pPr>
            <a:r>
              <a:rPr b="1" lang="en-US">
                <a:solidFill>
                  <a:srgbClr val="FFFF00"/>
                </a:solidFill>
              </a:rPr>
              <a:t>Deltoid</a:t>
            </a:r>
            <a:endParaRPr/>
          </a:p>
          <a:p>
            <a:pPr indent="-342900" lvl="0" marL="342900" rtl="0" algn="l">
              <a:spcBef>
                <a:spcPts val="480"/>
              </a:spcBef>
              <a:spcAft>
                <a:spcPts val="0"/>
              </a:spcAft>
              <a:buSzPts val="2400"/>
              <a:buFont typeface="Arial"/>
              <a:buNone/>
            </a:pPr>
            <a:r>
              <a:t/>
            </a:r>
            <a:endParaRPr b="1">
              <a:solidFill>
                <a:srgbClr val="FFFF00"/>
              </a:solidFill>
            </a:endParaRPr>
          </a:p>
          <a:p>
            <a:pPr indent="-342900" lvl="0" marL="342900" rtl="0" algn="l">
              <a:spcBef>
                <a:spcPts val="480"/>
              </a:spcBef>
              <a:spcAft>
                <a:spcPts val="0"/>
              </a:spcAft>
              <a:buSzPts val="2400"/>
              <a:buFont typeface="Arial"/>
              <a:buNone/>
            </a:pPr>
            <a:r>
              <a:rPr b="1" lang="en-US">
                <a:solidFill>
                  <a:srgbClr val="FFFF00"/>
                </a:solidFill>
              </a:rPr>
              <a:t>Teres Major</a:t>
            </a:r>
            <a:endParaRPr/>
          </a:p>
          <a:p>
            <a:pPr indent="-342900" lvl="0" marL="342900" rtl="0" algn="l">
              <a:spcBef>
                <a:spcPts val="480"/>
              </a:spcBef>
              <a:spcAft>
                <a:spcPts val="0"/>
              </a:spcAft>
              <a:buSzPts val="2400"/>
              <a:buFont typeface="Arial"/>
              <a:buNone/>
            </a:pPr>
            <a:r>
              <a:t/>
            </a:r>
            <a:endParaRPr b="1">
              <a:solidFill>
                <a:srgbClr val="FFFF00"/>
              </a:solidFill>
            </a:endParaRPr>
          </a:p>
          <a:p>
            <a:pPr indent="-342900" lvl="0" marL="342900" rtl="0" algn="l">
              <a:spcBef>
                <a:spcPts val="480"/>
              </a:spcBef>
              <a:spcAft>
                <a:spcPts val="0"/>
              </a:spcAft>
              <a:buSzPts val="2400"/>
              <a:buFont typeface="Arial"/>
              <a:buNone/>
            </a:pPr>
            <a:r>
              <a:rPr b="1" lang="en-US">
                <a:solidFill>
                  <a:srgbClr val="FFFF00"/>
                </a:solidFill>
              </a:rPr>
              <a:t>Teres Minor</a:t>
            </a:r>
            <a:endParaRPr/>
          </a:p>
          <a:p>
            <a:pPr indent="-342900" lvl="0" marL="342900" rtl="0" algn="l">
              <a:spcBef>
                <a:spcPts val="480"/>
              </a:spcBef>
              <a:spcAft>
                <a:spcPts val="0"/>
              </a:spcAft>
              <a:buSzPts val="2400"/>
              <a:buFont typeface="Arial"/>
              <a:buNone/>
            </a:pPr>
            <a:r>
              <a:t/>
            </a:r>
            <a:endParaRPr b="1">
              <a:solidFill>
                <a:srgbClr val="FFFF00"/>
              </a:solidFill>
            </a:endParaRPr>
          </a:p>
          <a:p>
            <a:pPr indent="-342900" lvl="0" marL="342900" rtl="0" algn="l">
              <a:spcBef>
                <a:spcPts val="480"/>
              </a:spcBef>
              <a:spcAft>
                <a:spcPts val="0"/>
              </a:spcAft>
              <a:buSzPts val="2400"/>
              <a:buFont typeface="Arial"/>
              <a:buNone/>
            </a:pPr>
            <a:r>
              <a:rPr b="1" lang="en-US">
                <a:solidFill>
                  <a:srgbClr val="FFFF00"/>
                </a:solidFill>
              </a:rPr>
              <a:t>Supraspinatus</a:t>
            </a:r>
            <a:endParaRPr/>
          </a:p>
          <a:p>
            <a:pPr indent="-342900" lvl="0" marL="342900" rtl="0" algn="l">
              <a:spcBef>
                <a:spcPts val="480"/>
              </a:spcBef>
              <a:spcAft>
                <a:spcPts val="0"/>
              </a:spcAft>
              <a:buSzPts val="2400"/>
              <a:buFont typeface="Arial"/>
              <a:buNone/>
            </a:pPr>
            <a:r>
              <a:t/>
            </a:r>
            <a:endParaRPr b="1">
              <a:solidFill>
                <a:srgbClr val="FFFF00"/>
              </a:solidFill>
            </a:endParaRPr>
          </a:p>
          <a:p>
            <a:pPr indent="-342900" lvl="0" marL="342900" rtl="0" algn="l">
              <a:spcBef>
                <a:spcPts val="480"/>
              </a:spcBef>
              <a:spcAft>
                <a:spcPts val="0"/>
              </a:spcAft>
              <a:buSzPts val="2400"/>
              <a:buFont typeface="Arial"/>
              <a:buNone/>
            </a:pPr>
            <a:r>
              <a:rPr b="1" lang="en-US">
                <a:solidFill>
                  <a:srgbClr val="FFFF00"/>
                </a:solidFill>
              </a:rPr>
              <a:t>Infraspinatus</a:t>
            </a:r>
            <a:endParaRPr/>
          </a:p>
          <a:p>
            <a:pPr indent="-342900" lvl="0" marL="342900" rtl="0" algn="l">
              <a:spcBef>
                <a:spcPts val="480"/>
              </a:spcBef>
              <a:spcAft>
                <a:spcPts val="0"/>
              </a:spcAft>
              <a:buSzPts val="2400"/>
              <a:buFont typeface="Arial"/>
              <a:buNone/>
            </a:pPr>
            <a:r>
              <a:t/>
            </a:r>
            <a:endParaRPr b="1">
              <a:solidFill>
                <a:srgbClr val="FFFF00"/>
              </a:solidFill>
            </a:endParaRPr>
          </a:p>
          <a:p>
            <a:pPr indent="-342900" lvl="0" marL="342900" rtl="0" algn="l">
              <a:spcBef>
                <a:spcPts val="480"/>
              </a:spcBef>
              <a:spcAft>
                <a:spcPts val="0"/>
              </a:spcAft>
              <a:buSzPts val="2400"/>
              <a:buFont typeface="Arial"/>
              <a:buNone/>
            </a:pPr>
            <a:r>
              <a:rPr b="1" lang="en-US">
                <a:solidFill>
                  <a:srgbClr val="FFFF00"/>
                </a:solidFill>
              </a:rPr>
              <a:t>subscapularis</a:t>
            </a:r>
            <a:endParaRPr/>
          </a:p>
        </p:txBody>
      </p:sp>
      <p:pic>
        <p:nvPicPr>
          <p:cNvPr descr="Posterior shoulder &amp; arm" id="1015" name="Google Shape;1015;p128"/>
          <p:cNvPicPr preferRelativeResize="0"/>
          <p:nvPr/>
        </p:nvPicPr>
        <p:blipFill rotWithShape="1">
          <a:blip r:embed="rId3">
            <a:alphaModFix/>
          </a:blip>
          <a:srcRect b="0" l="0" r="0" t="0"/>
          <a:stretch/>
        </p:blipFill>
        <p:spPr>
          <a:xfrm>
            <a:off x="3810000" y="1628775"/>
            <a:ext cx="3825875" cy="5184775"/>
          </a:xfrm>
          <a:prstGeom prst="rect">
            <a:avLst/>
          </a:prstGeom>
          <a:noFill/>
          <a:ln>
            <a:noFill/>
          </a:ln>
        </p:spPr>
      </p:pic>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9" name="Shape 1019"/>
        <p:cNvGrpSpPr/>
        <p:nvPr/>
      </p:nvGrpSpPr>
      <p:grpSpPr>
        <a:xfrm>
          <a:off x="0" y="0"/>
          <a:ext cx="0" cy="0"/>
          <a:chOff x="0" y="0"/>
          <a:chExt cx="0" cy="0"/>
        </a:xfrm>
      </p:grpSpPr>
      <p:pic>
        <p:nvPicPr>
          <p:cNvPr descr="FG11_05B" id="1020" name="Google Shape;1020;p129"/>
          <p:cNvPicPr preferRelativeResize="0"/>
          <p:nvPr/>
        </p:nvPicPr>
        <p:blipFill rotWithShape="1">
          <a:blip r:embed="rId3">
            <a:alphaModFix/>
          </a:blip>
          <a:srcRect b="0" l="0" r="0" t="0"/>
          <a:stretch/>
        </p:blipFill>
        <p:spPr>
          <a:xfrm>
            <a:off x="760413" y="887413"/>
            <a:ext cx="7949833" cy="552511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pic>
        <p:nvPicPr>
          <p:cNvPr descr="axillary artery parts" id="243" name="Google Shape;243;p13"/>
          <p:cNvPicPr preferRelativeResize="0"/>
          <p:nvPr>
            <p:ph idx="4294967295" type="body"/>
          </p:nvPr>
        </p:nvPicPr>
        <p:blipFill rotWithShape="1">
          <a:blip r:embed="rId3">
            <a:alphaModFix/>
          </a:blip>
          <a:srcRect b="0" l="0" r="0" t="0"/>
          <a:stretch/>
        </p:blipFill>
        <p:spPr>
          <a:xfrm>
            <a:off x="886265" y="787796"/>
            <a:ext cx="7371469" cy="6020972"/>
          </a:xfrm>
          <a:prstGeom prst="rect">
            <a:avLst/>
          </a:prstGeom>
          <a:noFill/>
          <a:ln>
            <a:noFill/>
          </a:ln>
        </p:spPr>
      </p:pic>
      <p:sp>
        <p:nvSpPr>
          <p:cNvPr id="244" name="Google Shape;244;p13"/>
          <p:cNvSpPr/>
          <p:nvPr/>
        </p:nvSpPr>
        <p:spPr>
          <a:xfrm>
            <a:off x="2907477" y="149374"/>
            <a:ext cx="3322256"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rgbClr val="FF0000"/>
                </a:solidFill>
                <a:latin typeface="Arial"/>
                <a:ea typeface="Arial"/>
                <a:cs typeface="Arial"/>
                <a:sym typeface="Arial"/>
              </a:rPr>
              <a:t>Axillary Artery</a:t>
            </a:r>
            <a:endParaRPr sz="3600">
              <a:solidFill>
                <a:srgbClr val="FF0000"/>
              </a:solidFill>
              <a:latin typeface="Arial"/>
              <a:ea typeface="Arial"/>
              <a:cs typeface="Arial"/>
              <a:sym typeface="Arial"/>
            </a:endParaRPr>
          </a:p>
        </p:txBody>
      </p:sp>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4" name="Shape 1024"/>
        <p:cNvGrpSpPr/>
        <p:nvPr/>
      </p:nvGrpSpPr>
      <p:grpSpPr>
        <a:xfrm>
          <a:off x="0" y="0"/>
          <a:ext cx="0" cy="0"/>
          <a:chOff x="0" y="0"/>
          <a:chExt cx="0" cy="0"/>
        </a:xfrm>
      </p:grpSpPr>
      <p:sp>
        <p:nvSpPr>
          <p:cNvPr id="1025" name="Google Shape;1025;p130"/>
          <p:cNvSpPr txBox="1"/>
          <p:nvPr>
            <p:ph type="title"/>
          </p:nvPr>
        </p:nvSpPr>
        <p:spPr>
          <a:xfrm>
            <a:off x="457200" y="274638"/>
            <a:ext cx="8229600" cy="8509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Rotator Cuff Muscles</a:t>
            </a:r>
            <a:endParaRPr/>
          </a:p>
        </p:txBody>
      </p:sp>
      <p:sp>
        <p:nvSpPr>
          <p:cNvPr id="1026" name="Google Shape;1026;p130"/>
          <p:cNvSpPr txBox="1"/>
          <p:nvPr>
            <p:ph idx="1" type="body"/>
          </p:nvPr>
        </p:nvSpPr>
        <p:spPr>
          <a:xfrm>
            <a:off x="0" y="1341438"/>
            <a:ext cx="9034818" cy="5209487"/>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None/>
            </a:pPr>
            <a:r>
              <a:rPr b="1" lang="en-US"/>
              <a:t>4 Muscles that inserted around shoulder joint &amp; and fuse with underlying capsule of shoulder joint form a musculotendinous cuff</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t>Cover the joint from 3 directions:</a:t>
            </a:r>
            <a:endParaRPr/>
          </a:p>
          <a:p>
            <a:pPr indent="-342900" lvl="0" marL="342900" rtl="0" algn="l">
              <a:spcBef>
                <a:spcPts val="480"/>
              </a:spcBef>
              <a:spcAft>
                <a:spcPts val="0"/>
              </a:spcAft>
              <a:buSzPts val="2400"/>
              <a:buFont typeface="Arial"/>
              <a:buChar char="•"/>
            </a:pPr>
            <a:r>
              <a:rPr b="1" lang="en-US"/>
              <a:t>Superior</a:t>
            </a:r>
            <a:r>
              <a:rPr b="1" lang="en-US">
                <a:solidFill>
                  <a:srgbClr val="FFFF00"/>
                </a:solidFill>
              </a:rPr>
              <a:t>: Supraspinatus</a:t>
            </a:r>
            <a:endParaRPr/>
          </a:p>
          <a:p>
            <a:pPr indent="-342900" lvl="0" marL="342900" rtl="0" algn="l">
              <a:spcBef>
                <a:spcPts val="480"/>
              </a:spcBef>
              <a:spcAft>
                <a:spcPts val="0"/>
              </a:spcAft>
              <a:buSzPts val="2400"/>
              <a:buFont typeface="Arial"/>
              <a:buChar char="•"/>
            </a:pPr>
            <a:r>
              <a:rPr b="1" lang="en-US"/>
              <a:t>Anterior</a:t>
            </a:r>
            <a:r>
              <a:rPr b="1" lang="en-US">
                <a:solidFill>
                  <a:srgbClr val="FFFF00"/>
                </a:solidFill>
              </a:rPr>
              <a:t>:  Subscapularis</a:t>
            </a:r>
            <a:endParaRPr/>
          </a:p>
          <a:p>
            <a:pPr indent="-342900" lvl="0" marL="342900" rtl="0" algn="l">
              <a:spcBef>
                <a:spcPts val="480"/>
              </a:spcBef>
              <a:spcAft>
                <a:spcPts val="0"/>
              </a:spcAft>
              <a:buSzPts val="2400"/>
              <a:buFont typeface="Arial"/>
              <a:buChar char="•"/>
            </a:pPr>
            <a:r>
              <a:rPr b="1" lang="en-US"/>
              <a:t>Posterior</a:t>
            </a:r>
            <a:r>
              <a:rPr b="1" lang="en-US">
                <a:solidFill>
                  <a:srgbClr val="FFFF00"/>
                </a:solidFill>
              </a:rPr>
              <a:t>: Infraspinatus &amp; teres minor</a:t>
            </a:r>
            <a:endParaRPr/>
          </a:p>
          <a:p>
            <a:pPr indent="-342900" lvl="0" marL="342900" rtl="0" algn="l">
              <a:spcBef>
                <a:spcPts val="480"/>
              </a:spcBef>
              <a:spcAft>
                <a:spcPts val="0"/>
              </a:spcAft>
              <a:buSzPts val="2400"/>
              <a:buFont typeface="Arial"/>
              <a:buNone/>
            </a:pPr>
            <a:r>
              <a:t/>
            </a:r>
            <a:endParaRPr b="1"/>
          </a:p>
          <a:p>
            <a:pPr indent="-342900" lvl="0" marL="342900" rtl="0" algn="l">
              <a:spcBef>
                <a:spcPts val="560"/>
              </a:spcBef>
              <a:spcAft>
                <a:spcPts val="0"/>
              </a:spcAft>
              <a:buSzPts val="2800"/>
              <a:buFont typeface="Arial"/>
              <a:buNone/>
            </a:pPr>
            <a:r>
              <a:rPr b="1" lang="en-US" sz="2800">
                <a:solidFill>
                  <a:srgbClr val="FF0066"/>
                </a:solidFill>
              </a:rPr>
              <a:t>Fxn. </a:t>
            </a:r>
            <a:endParaRPr/>
          </a:p>
          <a:p>
            <a:pPr indent="-342900" lvl="0" marL="342900" rtl="0" algn="l">
              <a:spcBef>
                <a:spcPts val="480"/>
              </a:spcBef>
              <a:spcAft>
                <a:spcPts val="0"/>
              </a:spcAft>
              <a:buSzPts val="2400"/>
              <a:buFont typeface="Arial"/>
              <a:buNone/>
            </a:pPr>
            <a:r>
              <a:rPr b="1" lang="en-US"/>
              <a:t>Stabilize shoulder joint</a:t>
            </a:r>
            <a:endParaRPr/>
          </a:p>
          <a:p>
            <a:pPr indent="-342900" lvl="0" marL="342900" rtl="0" algn="l">
              <a:spcBef>
                <a:spcPts val="480"/>
              </a:spcBef>
              <a:spcAft>
                <a:spcPts val="0"/>
              </a:spcAft>
              <a:buSzPts val="2400"/>
              <a:buFont typeface="Arial"/>
              <a:buNone/>
            </a:pPr>
            <a:r>
              <a:rPr b="1" lang="en-US"/>
              <a:t>Deficit inferiorly that is weak area</a:t>
            </a:r>
            <a:endParaRPr/>
          </a:p>
        </p:txBody>
      </p:sp>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1" name="Shape 1031"/>
        <p:cNvGrpSpPr/>
        <p:nvPr/>
      </p:nvGrpSpPr>
      <p:grpSpPr>
        <a:xfrm>
          <a:off x="0" y="0"/>
          <a:ext cx="0" cy="0"/>
          <a:chOff x="0" y="0"/>
          <a:chExt cx="0" cy="0"/>
        </a:xfrm>
      </p:grpSpPr>
      <p:pic>
        <p:nvPicPr>
          <p:cNvPr descr="supraspinatuspost" id="1032" name="Google Shape;1032;p131"/>
          <p:cNvPicPr preferRelativeResize="0"/>
          <p:nvPr/>
        </p:nvPicPr>
        <p:blipFill rotWithShape="1">
          <a:blip r:embed="rId3">
            <a:alphaModFix/>
          </a:blip>
          <a:srcRect b="0" l="0" r="0" t="0"/>
          <a:stretch/>
        </p:blipFill>
        <p:spPr>
          <a:xfrm>
            <a:off x="5148263" y="550863"/>
            <a:ext cx="2905125" cy="2878137"/>
          </a:xfrm>
          <a:prstGeom prst="rect">
            <a:avLst/>
          </a:prstGeom>
          <a:noFill/>
          <a:ln>
            <a:noFill/>
          </a:ln>
        </p:spPr>
      </p:pic>
      <p:pic>
        <p:nvPicPr>
          <p:cNvPr descr="subscapularisant2" id="1033" name="Google Shape;1033;p131"/>
          <p:cNvPicPr preferRelativeResize="0"/>
          <p:nvPr/>
        </p:nvPicPr>
        <p:blipFill rotWithShape="1">
          <a:blip r:embed="rId4">
            <a:alphaModFix/>
          </a:blip>
          <a:srcRect b="0" l="0" r="0" t="0"/>
          <a:stretch/>
        </p:blipFill>
        <p:spPr>
          <a:xfrm>
            <a:off x="971550" y="776288"/>
            <a:ext cx="2905125" cy="2652712"/>
          </a:xfrm>
          <a:prstGeom prst="rect">
            <a:avLst/>
          </a:prstGeom>
          <a:noFill/>
          <a:ln>
            <a:noFill/>
          </a:ln>
        </p:spPr>
      </p:pic>
      <p:pic>
        <p:nvPicPr>
          <p:cNvPr descr="teresminorpost" id="1034" name="Google Shape;1034;p131"/>
          <p:cNvPicPr preferRelativeResize="0"/>
          <p:nvPr/>
        </p:nvPicPr>
        <p:blipFill rotWithShape="1">
          <a:blip r:embed="rId5">
            <a:alphaModFix/>
          </a:blip>
          <a:srcRect b="0" l="0" r="0" t="0"/>
          <a:stretch/>
        </p:blipFill>
        <p:spPr>
          <a:xfrm>
            <a:off x="5195888" y="3987800"/>
            <a:ext cx="2905125" cy="2681288"/>
          </a:xfrm>
          <a:prstGeom prst="rect">
            <a:avLst/>
          </a:prstGeom>
          <a:noFill/>
          <a:ln>
            <a:noFill/>
          </a:ln>
        </p:spPr>
      </p:pic>
      <p:sp>
        <p:nvSpPr>
          <p:cNvPr id="1035" name="Google Shape;1035;p131"/>
          <p:cNvSpPr txBox="1"/>
          <p:nvPr/>
        </p:nvSpPr>
        <p:spPr>
          <a:xfrm>
            <a:off x="1476375" y="260350"/>
            <a:ext cx="1871663" cy="36671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FFFF00"/>
                </a:solidFill>
                <a:latin typeface="Arial"/>
                <a:ea typeface="Arial"/>
                <a:cs typeface="Arial"/>
                <a:sym typeface="Arial"/>
              </a:rPr>
              <a:t>Anterior</a:t>
            </a:r>
            <a:endParaRPr/>
          </a:p>
        </p:txBody>
      </p:sp>
      <p:sp>
        <p:nvSpPr>
          <p:cNvPr id="1036" name="Google Shape;1036;p131"/>
          <p:cNvSpPr txBox="1"/>
          <p:nvPr/>
        </p:nvSpPr>
        <p:spPr>
          <a:xfrm>
            <a:off x="5795963" y="260350"/>
            <a:ext cx="1871662" cy="36671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FFFF00"/>
                </a:solidFill>
                <a:latin typeface="Arial"/>
                <a:ea typeface="Arial"/>
                <a:cs typeface="Arial"/>
                <a:sym typeface="Arial"/>
              </a:rPr>
              <a:t>Superior</a:t>
            </a:r>
            <a:endParaRPr/>
          </a:p>
        </p:txBody>
      </p:sp>
      <p:sp>
        <p:nvSpPr>
          <p:cNvPr id="1037" name="Google Shape;1037;p131"/>
          <p:cNvSpPr txBox="1"/>
          <p:nvPr/>
        </p:nvSpPr>
        <p:spPr>
          <a:xfrm>
            <a:off x="3636963" y="3494088"/>
            <a:ext cx="1871662" cy="36671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FFFF00"/>
                </a:solidFill>
                <a:latin typeface="Arial"/>
                <a:ea typeface="Arial"/>
                <a:cs typeface="Arial"/>
                <a:sym typeface="Arial"/>
              </a:rPr>
              <a:t>Posterior</a:t>
            </a:r>
            <a:endParaRPr/>
          </a:p>
        </p:txBody>
      </p:sp>
      <p:pic>
        <p:nvPicPr>
          <p:cNvPr descr="infraspinatus" id="1038" name="Google Shape;1038;p131"/>
          <p:cNvPicPr preferRelativeResize="0"/>
          <p:nvPr/>
        </p:nvPicPr>
        <p:blipFill rotWithShape="1">
          <a:blip r:embed="rId6">
            <a:alphaModFix/>
          </a:blip>
          <a:srcRect b="0" l="0" r="0" t="0"/>
          <a:stretch/>
        </p:blipFill>
        <p:spPr>
          <a:xfrm>
            <a:off x="1042988" y="4040188"/>
            <a:ext cx="2743200" cy="2628900"/>
          </a:xfrm>
          <a:prstGeom prst="rect">
            <a:avLst/>
          </a:prstGeom>
          <a:noFill/>
          <a:ln>
            <a:noFill/>
          </a:ln>
        </p:spPr>
      </p:pic>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2" name="Shape 1042"/>
        <p:cNvGrpSpPr/>
        <p:nvPr/>
      </p:nvGrpSpPr>
      <p:grpSpPr>
        <a:xfrm>
          <a:off x="0" y="0"/>
          <a:ext cx="0" cy="0"/>
          <a:chOff x="0" y="0"/>
          <a:chExt cx="0" cy="0"/>
        </a:xfrm>
      </p:grpSpPr>
      <p:sp>
        <p:nvSpPr>
          <p:cNvPr id="1043" name="Google Shape;1043;p132"/>
          <p:cNvSpPr txBox="1"/>
          <p:nvPr>
            <p:ph type="ctrTitle"/>
          </p:nvPr>
        </p:nvSpPr>
        <p:spPr>
          <a:xfrm>
            <a:off x="2701925" y="2130425"/>
            <a:ext cx="4800600" cy="1470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4000">
                <a:solidFill>
                  <a:srgbClr val="FF0000"/>
                </a:solidFill>
              </a:rPr>
              <a:t>Cubital Fossa</a:t>
            </a:r>
            <a:endParaRPr/>
          </a:p>
        </p:txBody>
      </p:sp>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7" name="Shape 1047"/>
        <p:cNvGrpSpPr/>
        <p:nvPr/>
      </p:nvGrpSpPr>
      <p:grpSpPr>
        <a:xfrm>
          <a:off x="0" y="0"/>
          <a:ext cx="0" cy="0"/>
          <a:chOff x="0" y="0"/>
          <a:chExt cx="0" cy="0"/>
        </a:xfrm>
      </p:grpSpPr>
      <p:grpSp>
        <p:nvGrpSpPr>
          <p:cNvPr id="1048" name="Google Shape;1048;p133"/>
          <p:cNvGrpSpPr/>
          <p:nvPr/>
        </p:nvGrpSpPr>
        <p:grpSpPr>
          <a:xfrm>
            <a:off x="4527755" y="269640"/>
            <a:ext cx="4616244" cy="6278644"/>
            <a:chOff x="2653" y="1675"/>
            <a:chExt cx="2890" cy="2390"/>
          </a:xfrm>
        </p:grpSpPr>
        <p:pic>
          <p:nvPicPr>
            <p:cNvPr descr="Cubital Fossa, Surface anatomy, Snell" id="1049" name="Google Shape;1049;p133"/>
            <p:cNvPicPr preferRelativeResize="0"/>
            <p:nvPr/>
          </p:nvPicPr>
          <p:blipFill rotWithShape="1">
            <a:blip r:embed="rId3">
              <a:alphaModFix/>
            </a:blip>
            <a:srcRect b="0" l="0" r="0" t="0"/>
            <a:stretch/>
          </p:blipFill>
          <p:spPr>
            <a:xfrm>
              <a:off x="2653" y="1675"/>
              <a:ext cx="2890" cy="2390"/>
            </a:xfrm>
            <a:prstGeom prst="rect">
              <a:avLst/>
            </a:prstGeom>
            <a:noFill/>
            <a:ln>
              <a:noFill/>
            </a:ln>
          </p:spPr>
        </p:pic>
        <p:cxnSp>
          <p:nvCxnSpPr>
            <p:cNvPr id="1050" name="Google Shape;1050;p133"/>
            <p:cNvCxnSpPr/>
            <p:nvPr/>
          </p:nvCxnSpPr>
          <p:spPr>
            <a:xfrm>
              <a:off x="5012" y="2296"/>
              <a:ext cx="499" cy="0"/>
            </a:xfrm>
            <a:prstGeom prst="straightConnector1">
              <a:avLst/>
            </a:prstGeom>
            <a:noFill/>
            <a:ln cap="flat" cmpd="sng" w="9525">
              <a:solidFill>
                <a:srgbClr val="FF0000"/>
              </a:solidFill>
              <a:prstDash val="solid"/>
              <a:round/>
              <a:headEnd len="med" w="med" type="none"/>
              <a:tailEnd len="med" w="med" type="none"/>
            </a:ln>
          </p:spPr>
        </p:cxnSp>
      </p:grpSp>
      <p:sp>
        <p:nvSpPr>
          <p:cNvPr id="1051" name="Google Shape;1051;p133"/>
          <p:cNvSpPr txBox="1"/>
          <p:nvPr/>
        </p:nvSpPr>
        <p:spPr>
          <a:xfrm>
            <a:off x="14745" y="301577"/>
            <a:ext cx="5043948" cy="71096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Tahoma"/>
                <a:ea typeface="Tahoma"/>
                <a:cs typeface="Tahoma"/>
                <a:sym typeface="Tahoma"/>
              </a:rPr>
              <a:t>Shallow triangular </a:t>
            </a:r>
            <a:r>
              <a:rPr b="1" lang="en-US" sz="2400">
                <a:solidFill>
                  <a:srgbClr val="FF0066"/>
                </a:solidFill>
                <a:latin typeface="Tahoma"/>
                <a:ea typeface="Tahoma"/>
                <a:cs typeface="Tahoma"/>
                <a:sym typeface="Tahoma"/>
              </a:rPr>
              <a:t>depression </a:t>
            </a:r>
            <a:endParaRPr/>
          </a:p>
          <a:p>
            <a:pPr indent="0" lvl="0" marL="0" marR="0" rtl="0" algn="l">
              <a:spcBef>
                <a:spcPts val="1200"/>
              </a:spcBef>
              <a:spcAft>
                <a:spcPts val="0"/>
              </a:spcAft>
              <a:buNone/>
            </a:pPr>
            <a:r>
              <a:rPr b="1" lang="en-US" sz="2400">
                <a:solidFill>
                  <a:schemeClr val="lt1"/>
                </a:solidFill>
                <a:latin typeface="Tahoma"/>
                <a:ea typeface="Tahoma"/>
                <a:cs typeface="Tahoma"/>
                <a:sym typeface="Tahoma"/>
              </a:rPr>
              <a:t>on the anterior surface of the elbow joint, and upper 1/3 </a:t>
            </a:r>
            <a:r>
              <a:rPr b="1" lang="en-US" sz="2400">
                <a:solidFill>
                  <a:srgbClr val="FF0066"/>
                </a:solidFill>
                <a:latin typeface="Tahoma"/>
                <a:ea typeface="Tahoma"/>
                <a:cs typeface="Tahoma"/>
                <a:sym typeface="Tahoma"/>
              </a:rPr>
              <a:t>of  </a:t>
            </a:r>
            <a:r>
              <a:rPr b="1" lang="en-US" sz="2400">
                <a:solidFill>
                  <a:schemeClr val="lt1"/>
                </a:solidFill>
                <a:latin typeface="Tahoma"/>
                <a:ea typeface="Tahoma"/>
                <a:cs typeface="Tahoma"/>
                <a:sym typeface="Tahoma"/>
              </a:rPr>
              <a:t>forearm</a:t>
            </a:r>
            <a:endParaRPr/>
          </a:p>
          <a:p>
            <a:pPr indent="0" lvl="0" marL="0" marR="0" rtl="0" algn="l">
              <a:spcBef>
                <a:spcPts val="1200"/>
              </a:spcBef>
              <a:spcAft>
                <a:spcPts val="0"/>
              </a:spcAft>
              <a:buNone/>
            </a:pPr>
            <a:r>
              <a:rPr b="1" lang="en-US" sz="2400">
                <a:solidFill>
                  <a:srgbClr val="FFFF00"/>
                </a:solidFill>
                <a:latin typeface="Tahoma"/>
                <a:ea typeface="Tahoma"/>
                <a:cs typeface="Tahoma"/>
                <a:sym typeface="Tahoma"/>
              </a:rPr>
              <a:t>base</a:t>
            </a:r>
            <a:r>
              <a:rPr b="1" lang="en-US" sz="2400">
                <a:solidFill>
                  <a:schemeClr val="lt1"/>
                </a:solidFill>
                <a:latin typeface="Tahoma"/>
                <a:ea typeface="Tahoma"/>
                <a:cs typeface="Tahoma"/>
                <a:sym typeface="Tahoma"/>
              </a:rPr>
              <a:t> above</a:t>
            </a:r>
            <a:endParaRPr/>
          </a:p>
          <a:p>
            <a:pPr indent="0" lvl="0" marL="0" marR="0" rtl="0" algn="l">
              <a:spcBef>
                <a:spcPts val="1200"/>
              </a:spcBef>
              <a:spcAft>
                <a:spcPts val="0"/>
              </a:spcAft>
              <a:buNone/>
            </a:pPr>
            <a:r>
              <a:rPr b="1" lang="en-US" sz="2400">
                <a:solidFill>
                  <a:srgbClr val="FFFF00"/>
                </a:solidFill>
                <a:latin typeface="Tahoma"/>
                <a:ea typeface="Tahoma"/>
                <a:cs typeface="Tahoma"/>
                <a:sym typeface="Tahoma"/>
              </a:rPr>
              <a:t>apex</a:t>
            </a:r>
            <a:r>
              <a:rPr b="1" lang="en-US" sz="2400">
                <a:solidFill>
                  <a:schemeClr val="lt1"/>
                </a:solidFill>
                <a:latin typeface="Tahoma"/>
                <a:ea typeface="Tahoma"/>
                <a:cs typeface="Tahoma"/>
                <a:sym typeface="Tahoma"/>
              </a:rPr>
              <a:t> extend a short </a:t>
            </a:r>
            <a:r>
              <a:rPr b="1" lang="en-US" sz="2400">
                <a:solidFill>
                  <a:srgbClr val="FF0066"/>
                </a:solidFill>
                <a:latin typeface="Tahoma"/>
                <a:ea typeface="Tahoma"/>
                <a:cs typeface="Tahoma"/>
                <a:sym typeface="Tahoma"/>
              </a:rPr>
              <a:t>distance</a:t>
            </a:r>
            <a:endParaRPr/>
          </a:p>
          <a:p>
            <a:pPr indent="0" lvl="0" marL="0" marR="0" rtl="0" algn="l">
              <a:spcBef>
                <a:spcPts val="1200"/>
              </a:spcBef>
              <a:spcAft>
                <a:spcPts val="0"/>
              </a:spcAft>
              <a:buNone/>
            </a:pPr>
            <a:r>
              <a:rPr b="1" lang="en-US" sz="2400">
                <a:solidFill>
                  <a:srgbClr val="FF0066"/>
                </a:solidFill>
                <a:latin typeface="Tahoma"/>
                <a:ea typeface="Tahoma"/>
                <a:cs typeface="Tahoma"/>
                <a:sym typeface="Tahoma"/>
              </a:rPr>
              <a:t> </a:t>
            </a:r>
            <a:r>
              <a:rPr b="1" lang="en-US" sz="2400">
                <a:solidFill>
                  <a:schemeClr val="lt1"/>
                </a:solidFill>
                <a:latin typeface="Tahoma"/>
                <a:ea typeface="Tahoma"/>
                <a:cs typeface="Tahoma"/>
                <a:sym typeface="Tahoma"/>
              </a:rPr>
              <a:t>in fore arm, overlapping of </a:t>
            </a:r>
            <a:endParaRPr/>
          </a:p>
          <a:p>
            <a:pPr indent="0" lvl="0" marL="0" marR="0" rtl="0" algn="l">
              <a:spcBef>
                <a:spcPts val="1200"/>
              </a:spcBef>
              <a:spcAft>
                <a:spcPts val="0"/>
              </a:spcAft>
              <a:buNone/>
            </a:pPr>
            <a:r>
              <a:rPr b="1" lang="en-US" sz="2400">
                <a:solidFill>
                  <a:schemeClr val="lt1"/>
                </a:solidFill>
                <a:latin typeface="Tahoma"/>
                <a:ea typeface="Tahoma"/>
                <a:cs typeface="Tahoma"/>
                <a:sym typeface="Tahoma"/>
              </a:rPr>
              <a:t>BR over PT muscle</a:t>
            </a:r>
            <a:endParaRPr/>
          </a:p>
          <a:p>
            <a:pPr indent="0" lvl="0" marL="0" marR="0" rtl="0" algn="l">
              <a:spcBef>
                <a:spcPts val="1200"/>
              </a:spcBef>
              <a:spcAft>
                <a:spcPts val="0"/>
              </a:spcAft>
              <a:buNone/>
            </a:pPr>
            <a:r>
              <a:rPr b="1" lang="en-US" sz="2400">
                <a:solidFill>
                  <a:srgbClr val="FF0000"/>
                </a:solidFill>
                <a:latin typeface="Tahoma"/>
                <a:ea typeface="Tahoma"/>
                <a:cs typeface="Tahoma"/>
                <a:sym typeface="Tahoma"/>
              </a:rPr>
              <a:t>Boundaries</a:t>
            </a:r>
            <a:endParaRPr/>
          </a:p>
          <a:p>
            <a:pPr indent="0" lvl="0" marL="0" marR="0" rtl="0" algn="l">
              <a:spcBef>
                <a:spcPts val="1200"/>
              </a:spcBef>
              <a:spcAft>
                <a:spcPts val="0"/>
              </a:spcAft>
              <a:buNone/>
            </a:pPr>
            <a:r>
              <a:rPr b="1" lang="en-US" sz="2400">
                <a:solidFill>
                  <a:srgbClr val="FFFF00"/>
                </a:solidFill>
                <a:latin typeface="Tahoma"/>
                <a:ea typeface="Tahoma"/>
                <a:cs typeface="Tahoma"/>
                <a:sym typeface="Tahoma"/>
              </a:rPr>
              <a:t>Superiorly: </a:t>
            </a:r>
            <a:r>
              <a:rPr b="1" lang="en-US" sz="2400">
                <a:solidFill>
                  <a:schemeClr val="lt1"/>
                </a:solidFill>
                <a:latin typeface="Tahoma"/>
                <a:ea typeface="Tahoma"/>
                <a:cs typeface="Tahoma"/>
                <a:sym typeface="Tahoma"/>
              </a:rPr>
              <a:t>	imaginary line connecting the epicondyles</a:t>
            </a:r>
            <a:endParaRPr/>
          </a:p>
          <a:p>
            <a:pPr indent="0" lvl="0" marL="0" marR="0" rtl="0" algn="l">
              <a:spcBef>
                <a:spcPts val="1200"/>
              </a:spcBef>
              <a:spcAft>
                <a:spcPts val="0"/>
              </a:spcAft>
              <a:buNone/>
            </a:pPr>
            <a:r>
              <a:rPr b="1" lang="en-US" sz="2400">
                <a:solidFill>
                  <a:srgbClr val="FFFF00"/>
                </a:solidFill>
                <a:latin typeface="Tahoma"/>
                <a:ea typeface="Tahoma"/>
                <a:cs typeface="Tahoma"/>
                <a:sym typeface="Tahoma"/>
              </a:rPr>
              <a:t>Laterally:</a:t>
            </a:r>
            <a:r>
              <a:rPr b="1" lang="en-US" sz="2400">
                <a:solidFill>
                  <a:schemeClr val="lt1"/>
                </a:solidFill>
                <a:latin typeface="Tahoma"/>
                <a:ea typeface="Tahoma"/>
                <a:cs typeface="Tahoma"/>
                <a:sym typeface="Tahoma"/>
              </a:rPr>
              <a:t> 	brachioradialis</a:t>
            </a:r>
            <a:endParaRPr/>
          </a:p>
          <a:p>
            <a:pPr indent="0" lvl="0" marL="0" marR="0" rtl="0" algn="l">
              <a:spcBef>
                <a:spcPts val="1200"/>
              </a:spcBef>
              <a:spcAft>
                <a:spcPts val="0"/>
              </a:spcAft>
              <a:buNone/>
            </a:pPr>
            <a:r>
              <a:rPr b="1" lang="en-US" sz="2400">
                <a:solidFill>
                  <a:srgbClr val="FFFF00"/>
                </a:solidFill>
                <a:latin typeface="Tahoma"/>
                <a:ea typeface="Tahoma"/>
                <a:cs typeface="Tahoma"/>
                <a:sym typeface="Tahoma"/>
              </a:rPr>
              <a:t>Medially: </a:t>
            </a:r>
            <a:r>
              <a:rPr b="1" lang="en-US" sz="2400">
                <a:solidFill>
                  <a:schemeClr val="lt1"/>
                </a:solidFill>
                <a:latin typeface="Tahoma"/>
                <a:ea typeface="Tahoma"/>
                <a:cs typeface="Tahoma"/>
                <a:sym typeface="Tahoma"/>
              </a:rPr>
              <a:t>	Pronator teres</a:t>
            </a:r>
            <a:endParaRPr/>
          </a:p>
          <a:p>
            <a:pPr indent="0" lvl="0" marL="0" marR="0" rtl="0" algn="l">
              <a:spcBef>
                <a:spcPts val="1200"/>
              </a:spcBef>
              <a:spcAft>
                <a:spcPts val="0"/>
              </a:spcAft>
              <a:buNone/>
            </a:pPr>
            <a:r>
              <a:t/>
            </a:r>
            <a:endParaRPr b="1" sz="2400">
              <a:solidFill>
                <a:schemeClr val="lt1"/>
              </a:solidFill>
              <a:latin typeface="Tahoma"/>
              <a:ea typeface="Tahoma"/>
              <a:cs typeface="Tahoma"/>
              <a:sym typeface="Tahoma"/>
            </a:endParaRPr>
          </a:p>
        </p:txBody>
      </p:sp>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5" name="Shape 1055"/>
        <p:cNvGrpSpPr/>
        <p:nvPr/>
      </p:nvGrpSpPr>
      <p:grpSpPr>
        <a:xfrm>
          <a:off x="0" y="0"/>
          <a:ext cx="0" cy="0"/>
          <a:chOff x="0" y="0"/>
          <a:chExt cx="0" cy="0"/>
        </a:xfrm>
      </p:grpSpPr>
      <p:pic>
        <p:nvPicPr>
          <p:cNvPr descr="Cubital Fossa deep" id="1056" name="Google Shape;1056;p134"/>
          <p:cNvPicPr preferRelativeResize="0"/>
          <p:nvPr/>
        </p:nvPicPr>
        <p:blipFill rotWithShape="1">
          <a:blip r:embed="rId3">
            <a:alphaModFix/>
          </a:blip>
          <a:srcRect b="0" l="0" r="0" t="0"/>
          <a:stretch/>
        </p:blipFill>
        <p:spPr>
          <a:xfrm>
            <a:off x="5043948" y="346075"/>
            <a:ext cx="3855577" cy="6165850"/>
          </a:xfrm>
          <a:prstGeom prst="rect">
            <a:avLst/>
          </a:prstGeom>
          <a:noFill/>
          <a:ln>
            <a:noFill/>
          </a:ln>
        </p:spPr>
      </p:pic>
      <p:sp>
        <p:nvSpPr>
          <p:cNvPr id="1057" name="Google Shape;1057;p134"/>
          <p:cNvSpPr txBox="1"/>
          <p:nvPr/>
        </p:nvSpPr>
        <p:spPr>
          <a:xfrm>
            <a:off x="0" y="836613"/>
            <a:ext cx="5043949" cy="48936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rgbClr val="FFFF00"/>
                </a:solidFill>
                <a:latin typeface="Tahoma"/>
                <a:ea typeface="Tahoma"/>
                <a:cs typeface="Tahoma"/>
                <a:sym typeface="Tahoma"/>
              </a:rPr>
              <a:t>Contents of the cubital fossa</a:t>
            </a:r>
            <a:endParaRPr/>
          </a:p>
          <a:p>
            <a:pPr indent="0" lvl="0" marL="0" marR="0" rtl="0" algn="ctr">
              <a:spcBef>
                <a:spcPts val="1200"/>
              </a:spcBef>
              <a:spcAft>
                <a:spcPts val="0"/>
              </a:spcAft>
              <a:buNone/>
            </a:pPr>
            <a:r>
              <a:rPr b="1" lang="en-US" sz="2400">
                <a:solidFill>
                  <a:srgbClr val="FFFF00"/>
                </a:solidFill>
                <a:latin typeface="Tahoma"/>
                <a:ea typeface="Tahoma"/>
                <a:cs typeface="Tahoma"/>
                <a:sym typeface="Tahoma"/>
              </a:rPr>
              <a:t>From medial to lateral:</a:t>
            </a:r>
            <a:endParaRPr/>
          </a:p>
          <a:p>
            <a:pPr indent="0" lvl="0" marL="0" marR="0" rtl="0" algn="ctr">
              <a:spcBef>
                <a:spcPts val="1200"/>
              </a:spcBef>
              <a:spcAft>
                <a:spcPts val="0"/>
              </a:spcAft>
              <a:buNone/>
            </a:pPr>
            <a:r>
              <a:rPr b="1" lang="en-US" sz="2400">
                <a:solidFill>
                  <a:schemeClr val="lt1"/>
                </a:solidFill>
                <a:latin typeface="Tahoma"/>
                <a:ea typeface="Tahoma"/>
                <a:cs typeface="Tahoma"/>
                <a:sym typeface="Tahoma"/>
              </a:rPr>
              <a:t>Median n.</a:t>
            </a:r>
            <a:endParaRPr/>
          </a:p>
          <a:p>
            <a:pPr indent="0" lvl="0" marL="0" marR="0" rtl="0" algn="ctr">
              <a:spcBef>
                <a:spcPts val="1200"/>
              </a:spcBef>
              <a:spcAft>
                <a:spcPts val="0"/>
              </a:spcAft>
              <a:buNone/>
            </a:pPr>
            <a:r>
              <a:rPr b="1" lang="en-US" sz="2400">
                <a:solidFill>
                  <a:srgbClr val="FF0000"/>
                </a:solidFill>
                <a:latin typeface="Tahoma"/>
                <a:ea typeface="Tahoma"/>
                <a:cs typeface="Tahoma"/>
                <a:sym typeface="Tahoma"/>
              </a:rPr>
              <a:t>⇓</a:t>
            </a:r>
            <a:endParaRPr/>
          </a:p>
          <a:p>
            <a:pPr indent="0" lvl="0" marL="0" marR="0" rtl="0" algn="ctr">
              <a:spcBef>
                <a:spcPts val="1200"/>
              </a:spcBef>
              <a:spcAft>
                <a:spcPts val="0"/>
              </a:spcAft>
              <a:buNone/>
            </a:pPr>
            <a:r>
              <a:rPr b="1" lang="en-US" sz="2400">
                <a:solidFill>
                  <a:schemeClr val="lt1"/>
                </a:solidFill>
                <a:latin typeface="Tahoma"/>
                <a:ea typeface="Tahoma"/>
                <a:cs typeface="Tahoma"/>
                <a:sym typeface="Tahoma"/>
              </a:rPr>
              <a:t>Brachial a.</a:t>
            </a:r>
            <a:endParaRPr/>
          </a:p>
          <a:p>
            <a:pPr indent="0" lvl="0" marL="0" marR="0" rtl="0" algn="ctr">
              <a:spcBef>
                <a:spcPts val="1200"/>
              </a:spcBef>
              <a:spcAft>
                <a:spcPts val="0"/>
              </a:spcAft>
              <a:buNone/>
            </a:pPr>
            <a:r>
              <a:rPr b="1" lang="en-US" sz="2400">
                <a:solidFill>
                  <a:srgbClr val="FF0000"/>
                </a:solidFill>
                <a:latin typeface="Tahoma"/>
                <a:ea typeface="Tahoma"/>
                <a:cs typeface="Tahoma"/>
                <a:sym typeface="Tahoma"/>
              </a:rPr>
              <a:t>⇓</a:t>
            </a:r>
            <a:endParaRPr/>
          </a:p>
          <a:p>
            <a:pPr indent="0" lvl="0" marL="0" marR="0" rtl="0" algn="ctr">
              <a:spcBef>
                <a:spcPts val="1200"/>
              </a:spcBef>
              <a:spcAft>
                <a:spcPts val="0"/>
              </a:spcAft>
              <a:buNone/>
            </a:pPr>
            <a:r>
              <a:rPr b="1" lang="en-US" sz="2400">
                <a:solidFill>
                  <a:schemeClr val="lt1"/>
                </a:solidFill>
                <a:latin typeface="Tahoma"/>
                <a:ea typeface="Tahoma"/>
                <a:cs typeface="Tahoma"/>
                <a:sym typeface="Tahoma"/>
              </a:rPr>
              <a:t>Biceps tendon</a:t>
            </a:r>
            <a:endParaRPr/>
          </a:p>
          <a:p>
            <a:pPr indent="0" lvl="0" marL="0" marR="0" rtl="0" algn="ctr">
              <a:spcBef>
                <a:spcPts val="1200"/>
              </a:spcBef>
              <a:spcAft>
                <a:spcPts val="0"/>
              </a:spcAft>
              <a:buNone/>
            </a:pPr>
            <a:r>
              <a:rPr b="1" lang="en-US" sz="2400">
                <a:solidFill>
                  <a:srgbClr val="FF0000"/>
                </a:solidFill>
                <a:latin typeface="Tahoma"/>
                <a:ea typeface="Tahoma"/>
                <a:cs typeface="Tahoma"/>
                <a:sym typeface="Tahoma"/>
              </a:rPr>
              <a:t>⇓</a:t>
            </a:r>
            <a:endParaRPr/>
          </a:p>
          <a:p>
            <a:pPr indent="0" lvl="0" marL="0" marR="0" rtl="0" algn="ctr">
              <a:spcBef>
                <a:spcPts val="1200"/>
              </a:spcBef>
              <a:spcAft>
                <a:spcPts val="0"/>
              </a:spcAft>
              <a:buNone/>
            </a:pPr>
            <a:r>
              <a:rPr b="1" lang="en-US" sz="2400">
                <a:solidFill>
                  <a:schemeClr val="lt1"/>
                </a:solidFill>
                <a:latin typeface="Tahoma"/>
                <a:ea typeface="Tahoma"/>
                <a:cs typeface="Tahoma"/>
                <a:sym typeface="Tahoma"/>
              </a:rPr>
              <a:t>Radial nerve</a:t>
            </a:r>
            <a:endParaRPr/>
          </a:p>
        </p:txBody>
      </p:sp>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1" name="Shape 1061"/>
        <p:cNvGrpSpPr/>
        <p:nvPr/>
      </p:nvGrpSpPr>
      <p:grpSpPr>
        <a:xfrm>
          <a:off x="0" y="0"/>
          <a:ext cx="0" cy="0"/>
          <a:chOff x="0" y="0"/>
          <a:chExt cx="0" cy="0"/>
        </a:xfrm>
      </p:grpSpPr>
      <p:sp>
        <p:nvSpPr>
          <p:cNvPr id="1062" name="Google Shape;1062;p135"/>
          <p:cNvSpPr txBox="1"/>
          <p:nvPr/>
        </p:nvSpPr>
        <p:spPr>
          <a:xfrm>
            <a:off x="0" y="187725"/>
            <a:ext cx="5309419" cy="618630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FFFF00"/>
                </a:solidFill>
                <a:latin typeface="Tahoma"/>
                <a:ea typeface="Tahoma"/>
                <a:cs typeface="Tahoma"/>
                <a:sym typeface="Tahoma"/>
              </a:rPr>
              <a:t>Floor:</a:t>
            </a:r>
            <a:endParaRPr/>
          </a:p>
          <a:p>
            <a:pPr indent="0" lvl="0" marL="0" marR="0" rtl="0" algn="l">
              <a:spcBef>
                <a:spcPts val="1200"/>
              </a:spcBef>
              <a:spcAft>
                <a:spcPts val="0"/>
              </a:spcAft>
              <a:buNone/>
            </a:pPr>
            <a:r>
              <a:rPr b="1" lang="en-US" sz="2400">
                <a:solidFill>
                  <a:schemeClr val="lt1"/>
                </a:solidFill>
                <a:latin typeface="Tahoma"/>
                <a:ea typeface="Tahoma"/>
                <a:cs typeface="Tahoma"/>
                <a:sym typeface="Tahoma"/>
              </a:rPr>
              <a:t>  Brachialis m. (med and above)</a:t>
            </a:r>
            <a:endParaRPr/>
          </a:p>
          <a:p>
            <a:pPr indent="0" lvl="0" marL="0" marR="0" rtl="0" algn="l">
              <a:spcBef>
                <a:spcPts val="1200"/>
              </a:spcBef>
              <a:spcAft>
                <a:spcPts val="0"/>
              </a:spcAft>
              <a:buNone/>
            </a:pPr>
            <a:r>
              <a:rPr b="1" lang="en-US" sz="2400">
                <a:solidFill>
                  <a:schemeClr val="lt1"/>
                </a:solidFill>
                <a:latin typeface="Tahoma"/>
                <a:ea typeface="Tahoma"/>
                <a:cs typeface="Tahoma"/>
                <a:sym typeface="Tahoma"/>
              </a:rPr>
              <a:t>  Supinator m. (lat and below)</a:t>
            </a:r>
            <a:endParaRPr/>
          </a:p>
          <a:p>
            <a:pPr indent="0" lvl="0" marL="0" marR="0" rtl="0" algn="l">
              <a:spcBef>
                <a:spcPts val="1200"/>
              </a:spcBef>
              <a:spcAft>
                <a:spcPts val="0"/>
              </a:spcAft>
              <a:buNone/>
            </a:pPr>
            <a:r>
              <a:rPr b="1" lang="en-US" sz="2400">
                <a:solidFill>
                  <a:srgbClr val="FFFF00"/>
                </a:solidFill>
                <a:latin typeface="Tahoma"/>
                <a:ea typeface="Tahoma"/>
                <a:cs typeface="Tahoma"/>
                <a:sym typeface="Tahoma"/>
              </a:rPr>
              <a:t>Roof:</a:t>
            </a:r>
            <a:endParaRPr/>
          </a:p>
          <a:p>
            <a:pPr indent="0" lvl="0" marL="0" marR="0" rtl="0" algn="l">
              <a:spcBef>
                <a:spcPts val="1200"/>
              </a:spcBef>
              <a:spcAft>
                <a:spcPts val="0"/>
              </a:spcAft>
              <a:buNone/>
            </a:pPr>
            <a:r>
              <a:rPr b="1" lang="en-US" sz="2400">
                <a:solidFill>
                  <a:schemeClr val="lt1"/>
                </a:solidFill>
                <a:latin typeface="Tahoma"/>
                <a:ea typeface="Tahoma"/>
                <a:cs typeface="Tahoma"/>
                <a:sym typeface="Tahoma"/>
              </a:rPr>
              <a:t>Skin, superficial and deep fascia,</a:t>
            </a:r>
            <a:endParaRPr/>
          </a:p>
          <a:p>
            <a:pPr indent="0" lvl="0" marL="0" marR="0" rtl="0" algn="l">
              <a:spcBef>
                <a:spcPts val="1200"/>
              </a:spcBef>
              <a:spcAft>
                <a:spcPts val="0"/>
              </a:spcAft>
              <a:buNone/>
            </a:pPr>
            <a:r>
              <a:rPr b="1" lang="en-US" sz="2400">
                <a:solidFill>
                  <a:schemeClr val="lt1"/>
                </a:solidFill>
                <a:latin typeface="Tahoma"/>
                <a:ea typeface="Tahoma"/>
                <a:cs typeface="Tahoma"/>
                <a:sym typeface="Tahoma"/>
              </a:rPr>
              <a:t>and bicipital aponeurosis</a:t>
            </a:r>
            <a:endParaRPr/>
          </a:p>
          <a:p>
            <a:pPr indent="0" lvl="0" marL="0" marR="0" rtl="0" algn="l">
              <a:spcBef>
                <a:spcPts val="1200"/>
              </a:spcBef>
              <a:spcAft>
                <a:spcPts val="0"/>
              </a:spcAft>
              <a:buNone/>
            </a:pPr>
            <a:r>
              <a:rPr b="1" lang="en-US" sz="2400">
                <a:solidFill>
                  <a:schemeClr val="lt1"/>
                </a:solidFill>
                <a:latin typeface="Tahoma"/>
                <a:ea typeface="Tahoma"/>
                <a:cs typeface="Tahoma"/>
                <a:sym typeface="Tahoma"/>
              </a:rPr>
              <a:t>Sup Fascia contains  3 Sup veins, Supratrochlear LN , lat , med Cutaneous ns of FA</a:t>
            </a:r>
            <a:endParaRPr/>
          </a:p>
          <a:p>
            <a:pPr indent="0" lvl="0" marL="0" marR="0" rtl="0" algn="l">
              <a:spcBef>
                <a:spcPts val="1200"/>
              </a:spcBef>
              <a:spcAft>
                <a:spcPts val="0"/>
              </a:spcAft>
              <a:buNone/>
            </a:pPr>
            <a:r>
              <a:rPr b="1" lang="en-US" sz="2400">
                <a:solidFill>
                  <a:srgbClr val="FFFF00"/>
                </a:solidFill>
                <a:latin typeface="Tahoma"/>
                <a:ea typeface="Tahoma"/>
                <a:cs typeface="Tahoma"/>
                <a:sym typeface="Tahoma"/>
              </a:rPr>
              <a:t>Fascia:</a:t>
            </a:r>
            <a:endParaRPr/>
          </a:p>
          <a:p>
            <a:pPr indent="0" lvl="0" marL="0" marR="0" rtl="0" algn="l">
              <a:spcBef>
                <a:spcPts val="1200"/>
              </a:spcBef>
              <a:spcAft>
                <a:spcPts val="0"/>
              </a:spcAft>
              <a:buNone/>
            </a:pPr>
            <a:r>
              <a:rPr b="1" lang="en-US" sz="2400">
                <a:solidFill>
                  <a:schemeClr val="lt1"/>
                </a:solidFill>
                <a:latin typeface="Tahoma"/>
                <a:ea typeface="Tahoma"/>
                <a:cs typeface="Tahoma"/>
                <a:sym typeface="Tahoma"/>
              </a:rPr>
              <a:t> Superficial (median cubital vein)</a:t>
            </a:r>
            <a:endParaRPr/>
          </a:p>
          <a:p>
            <a:pPr indent="0" lvl="0" marL="0" marR="0" rtl="0" algn="l">
              <a:spcBef>
                <a:spcPts val="1200"/>
              </a:spcBef>
              <a:spcAft>
                <a:spcPts val="0"/>
              </a:spcAft>
              <a:buNone/>
            </a:pPr>
            <a:r>
              <a:rPr b="1" lang="en-US" sz="2400">
                <a:solidFill>
                  <a:schemeClr val="lt1"/>
                </a:solidFill>
                <a:latin typeface="Tahoma"/>
                <a:ea typeface="Tahoma"/>
                <a:cs typeface="Tahoma"/>
                <a:sym typeface="Tahoma"/>
              </a:rPr>
              <a:t> Deep (bicipital aponeurosis)</a:t>
            </a:r>
            <a:endParaRPr/>
          </a:p>
        </p:txBody>
      </p:sp>
      <p:pic>
        <p:nvPicPr>
          <p:cNvPr descr="cubital fossa superficial" id="1063" name="Google Shape;1063;p135"/>
          <p:cNvPicPr preferRelativeResize="0"/>
          <p:nvPr/>
        </p:nvPicPr>
        <p:blipFill rotWithShape="1">
          <a:blip r:embed="rId3">
            <a:alphaModFix/>
          </a:blip>
          <a:srcRect b="0" l="0" r="0" t="0"/>
          <a:stretch/>
        </p:blipFill>
        <p:spPr>
          <a:xfrm>
            <a:off x="5435600" y="381000"/>
            <a:ext cx="3019425" cy="6096000"/>
          </a:xfrm>
          <a:prstGeom prst="rect">
            <a:avLst/>
          </a:prstGeom>
          <a:noFill/>
          <a:ln>
            <a:noFill/>
          </a:ln>
        </p:spPr>
      </p:pic>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7" name="Shape 1067"/>
        <p:cNvGrpSpPr/>
        <p:nvPr/>
      </p:nvGrpSpPr>
      <p:grpSpPr>
        <a:xfrm>
          <a:off x="0" y="0"/>
          <a:ext cx="0" cy="0"/>
          <a:chOff x="0" y="0"/>
          <a:chExt cx="0" cy="0"/>
        </a:xfrm>
      </p:grpSpPr>
      <p:sp>
        <p:nvSpPr>
          <p:cNvPr id="1068" name="Google Shape;1068;p136"/>
          <p:cNvSpPr txBox="1"/>
          <p:nvPr>
            <p:ph type="title"/>
          </p:nvPr>
        </p:nvSpPr>
        <p:spPr>
          <a:xfrm>
            <a:off x="2703513" y="274638"/>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a:p>
        </p:txBody>
      </p:sp>
      <p:sp>
        <p:nvSpPr>
          <p:cNvPr id="1069" name="Google Shape;1069;p136"/>
          <p:cNvSpPr txBox="1"/>
          <p:nvPr>
            <p:ph idx="1" type="body"/>
          </p:nvPr>
        </p:nvSpPr>
        <p:spPr>
          <a:xfrm>
            <a:off x="2693988" y="1600200"/>
            <a:ext cx="6326187" cy="4525963"/>
          </a:xfrm>
          <a:prstGeom prst="rect">
            <a:avLst/>
          </a:prstGeom>
          <a:noFill/>
          <a:ln>
            <a:noFill/>
          </a:ln>
        </p:spPr>
        <p:txBody>
          <a:bodyPr anchorCtr="0" anchor="t" bIns="45700" lIns="91425" spcFirstLastPara="1" rIns="91425" wrap="square" tIns="45700">
            <a:noAutofit/>
          </a:bodyPr>
          <a:lstStyle/>
          <a:p>
            <a:pPr indent="-190500" lvl="0" marL="342900" rtl="0" algn="l">
              <a:spcBef>
                <a:spcPts val="0"/>
              </a:spcBef>
              <a:spcAft>
                <a:spcPts val="0"/>
              </a:spcAft>
              <a:buSzPts val="2400"/>
              <a:buFont typeface="Arial"/>
              <a:buNone/>
            </a:pPr>
            <a:r>
              <a:t/>
            </a:r>
            <a:endParaRPr/>
          </a:p>
        </p:txBody>
      </p:sp>
      <p:pic>
        <p:nvPicPr>
          <p:cNvPr id="1070" name="Google Shape;1070;p136"/>
          <p:cNvPicPr preferRelativeResize="0"/>
          <p:nvPr/>
        </p:nvPicPr>
        <p:blipFill rotWithShape="1">
          <a:blip r:embed="rId3">
            <a:alphaModFix/>
          </a:blip>
          <a:srcRect b="0" l="0" r="0" t="0"/>
          <a:stretch/>
        </p:blipFill>
        <p:spPr>
          <a:xfrm>
            <a:off x="395288" y="333375"/>
            <a:ext cx="8208962" cy="5975350"/>
          </a:xfrm>
          <a:prstGeom prst="rect">
            <a:avLst/>
          </a:prstGeom>
          <a:noFill/>
          <a:ln>
            <a:noFill/>
          </a:ln>
        </p:spPr>
      </p:pic>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4" name="Shape 1074"/>
        <p:cNvGrpSpPr/>
        <p:nvPr/>
      </p:nvGrpSpPr>
      <p:grpSpPr>
        <a:xfrm>
          <a:off x="0" y="0"/>
          <a:ext cx="0" cy="0"/>
          <a:chOff x="0" y="0"/>
          <a:chExt cx="0" cy="0"/>
        </a:xfrm>
      </p:grpSpPr>
      <p:pic>
        <p:nvPicPr>
          <p:cNvPr descr="cubital fossa superficial" id="1075" name="Google Shape;1075;p137"/>
          <p:cNvPicPr preferRelativeResize="0"/>
          <p:nvPr/>
        </p:nvPicPr>
        <p:blipFill rotWithShape="1">
          <a:blip r:embed="rId3">
            <a:alphaModFix/>
          </a:blip>
          <a:srcRect b="0" l="0" r="0" t="0"/>
          <a:stretch/>
        </p:blipFill>
        <p:spPr>
          <a:xfrm>
            <a:off x="250825" y="465138"/>
            <a:ext cx="2935288" cy="5927725"/>
          </a:xfrm>
          <a:prstGeom prst="rect">
            <a:avLst/>
          </a:prstGeom>
          <a:noFill/>
          <a:ln>
            <a:noFill/>
          </a:ln>
        </p:spPr>
      </p:pic>
      <p:pic>
        <p:nvPicPr>
          <p:cNvPr descr="Cubital Fossa deep" id="1076" name="Google Shape;1076;p137"/>
          <p:cNvPicPr preferRelativeResize="0"/>
          <p:nvPr/>
        </p:nvPicPr>
        <p:blipFill rotWithShape="1">
          <a:blip r:embed="rId4">
            <a:alphaModFix/>
          </a:blip>
          <a:srcRect b="0" l="0" r="0" t="0"/>
          <a:stretch/>
        </p:blipFill>
        <p:spPr>
          <a:xfrm>
            <a:off x="5867400" y="454025"/>
            <a:ext cx="3063875" cy="5949950"/>
          </a:xfrm>
          <a:prstGeom prst="rect">
            <a:avLst/>
          </a:prstGeom>
          <a:noFill/>
          <a:ln>
            <a:noFill/>
          </a:ln>
        </p:spPr>
      </p:pic>
      <p:sp>
        <p:nvSpPr>
          <p:cNvPr id="1077" name="Google Shape;1077;p137"/>
          <p:cNvSpPr txBox="1"/>
          <p:nvPr/>
        </p:nvSpPr>
        <p:spPr>
          <a:xfrm>
            <a:off x="3384550" y="76467"/>
            <a:ext cx="2339975" cy="67403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lt1"/>
                </a:solidFill>
                <a:latin typeface="Tahoma"/>
                <a:ea typeface="Tahoma"/>
                <a:cs typeface="Tahoma"/>
                <a:sym typeface="Tahoma"/>
              </a:rPr>
              <a:t>Skin</a:t>
            </a:r>
            <a:endParaRPr/>
          </a:p>
          <a:p>
            <a:pPr indent="0" lvl="0" marL="0" marR="0" rtl="0" algn="ctr">
              <a:spcBef>
                <a:spcPts val="1200"/>
              </a:spcBef>
              <a:spcAft>
                <a:spcPts val="0"/>
              </a:spcAft>
              <a:buNone/>
            </a:pPr>
            <a:r>
              <a:rPr b="1" lang="en-US" sz="2400">
                <a:solidFill>
                  <a:schemeClr val="lt1"/>
                </a:solidFill>
                <a:latin typeface="Tahoma"/>
                <a:ea typeface="Tahoma"/>
                <a:cs typeface="Tahoma"/>
                <a:sym typeface="Tahoma"/>
              </a:rPr>
              <a:t>Superf. Fascia</a:t>
            </a:r>
            <a:endParaRPr/>
          </a:p>
          <a:p>
            <a:pPr indent="0" lvl="0" marL="0" marR="0" rtl="0" algn="ctr">
              <a:spcBef>
                <a:spcPts val="1200"/>
              </a:spcBef>
              <a:spcAft>
                <a:spcPts val="0"/>
              </a:spcAft>
              <a:buNone/>
            </a:pPr>
            <a:r>
              <a:rPr b="1" lang="en-US" sz="2400">
                <a:solidFill>
                  <a:schemeClr val="lt1"/>
                </a:solidFill>
                <a:latin typeface="Tahoma"/>
                <a:ea typeface="Tahoma"/>
                <a:cs typeface="Tahoma"/>
                <a:sym typeface="Tahoma"/>
              </a:rPr>
              <a:t>(med. Cubital v.)</a:t>
            </a:r>
            <a:endParaRPr/>
          </a:p>
          <a:p>
            <a:pPr indent="0" lvl="0" marL="0" marR="0" rtl="0" algn="ctr">
              <a:spcBef>
                <a:spcPts val="1200"/>
              </a:spcBef>
              <a:spcAft>
                <a:spcPts val="0"/>
              </a:spcAft>
              <a:buNone/>
            </a:pPr>
            <a:r>
              <a:rPr b="1" lang="en-US" sz="2400">
                <a:solidFill>
                  <a:schemeClr val="lt1"/>
                </a:solidFill>
                <a:latin typeface="Tahoma"/>
                <a:ea typeface="Tahoma"/>
                <a:cs typeface="Tahoma"/>
                <a:sym typeface="Tahoma"/>
              </a:rPr>
              <a:t>Deep fascia</a:t>
            </a:r>
            <a:endParaRPr/>
          </a:p>
          <a:p>
            <a:pPr indent="0" lvl="0" marL="0" marR="0" rtl="0" algn="ctr">
              <a:spcBef>
                <a:spcPts val="1200"/>
              </a:spcBef>
              <a:spcAft>
                <a:spcPts val="0"/>
              </a:spcAft>
              <a:buNone/>
            </a:pPr>
            <a:r>
              <a:rPr b="1" lang="en-US" sz="2400">
                <a:solidFill>
                  <a:schemeClr val="lt1"/>
                </a:solidFill>
                <a:latin typeface="Tahoma"/>
                <a:ea typeface="Tahoma"/>
                <a:cs typeface="Tahoma"/>
                <a:sym typeface="Tahoma"/>
              </a:rPr>
              <a:t>Bicipital aponeuro.</a:t>
            </a:r>
            <a:endParaRPr/>
          </a:p>
          <a:p>
            <a:pPr indent="0" lvl="0" marL="0" marR="0" rtl="0" algn="ctr">
              <a:spcBef>
                <a:spcPts val="1200"/>
              </a:spcBef>
              <a:spcAft>
                <a:spcPts val="0"/>
              </a:spcAft>
              <a:buNone/>
            </a:pPr>
            <a:r>
              <a:rPr b="1" lang="en-US" sz="2400">
                <a:solidFill>
                  <a:schemeClr val="lt1"/>
                </a:solidFill>
                <a:latin typeface="Tahoma"/>
                <a:ea typeface="Tahoma"/>
                <a:cs typeface="Tahoma"/>
                <a:sym typeface="Tahoma"/>
              </a:rPr>
              <a:t>Median n.</a:t>
            </a:r>
            <a:endParaRPr/>
          </a:p>
          <a:p>
            <a:pPr indent="0" lvl="0" marL="0" marR="0" rtl="0" algn="ctr">
              <a:spcBef>
                <a:spcPts val="1200"/>
              </a:spcBef>
              <a:spcAft>
                <a:spcPts val="0"/>
              </a:spcAft>
              <a:buNone/>
            </a:pPr>
            <a:r>
              <a:rPr b="1" lang="en-US" sz="2400">
                <a:solidFill>
                  <a:schemeClr val="lt1"/>
                </a:solidFill>
                <a:latin typeface="Tahoma"/>
                <a:ea typeface="Tahoma"/>
                <a:cs typeface="Tahoma"/>
                <a:sym typeface="Tahoma"/>
              </a:rPr>
              <a:t>Brachial a</a:t>
            </a:r>
            <a:endParaRPr/>
          </a:p>
          <a:p>
            <a:pPr indent="0" lvl="0" marL="0" marR="0" rtl="0" algn="ctr">
              <a:spcBef>
                <a:spcPts val="1200"/>
              </a:spcBef>
              <a:spcAft>
                <a:spcPts val="0"/>
              </a:spcAft>
              <a:buNone/>
            </a:pPr>
            <a:r>
              <a:rPr b="1" lang="en-US" sz="2400">
                <a:solidFill>
                  <a:schemeClr val="lt1"/>
                </a:solidFill>
                <a:latin typeface="Tahoma"/>
                <a:ea typeface="Tahoma"/>
                <a:cs typeface="Tahoma"/>
                <a:sym typeface="Tahoma"/>
              </a:rPr>
              <a:t>Biceps t.</a:t>
            </a:r>
            <a:endParaRPr/>
          </a:p>
          <a:p>
            <a:pPr indent="0" lvl="0" marL="0" marR="0" rtl="0" algn="ctr">
              <a:spcBef>
                <a:spcPts val="1200"/>
              </a:spcBef>
              <a:spcAft>
                <a:spcPts val="0"/>
              </a:spcAft>
              <a:buNone/>
            </a:pPr>
            <a:r>
              <a:rPr b="1" lang="en-US" sz="2400">
                <a:solidFill>
                  <a:schemeClr val="lt1"/>
                </a:solidFill>
                <a:latin typeface="Tahoma"/>
                <a:ea typeface="Tahoma"/>
                <a:cs typeface="Tahoma"/>
                <a:sym typeface="Tahoma"/>
              </a:rPr>
              <a:t>Radial nerve</a:t>
            </a:r>
            <a:endParaRPr/>
          </a:p>
          <a:p>
            <a:pPr indent="0" lvl="0" marL="0" marR="0" rtl="0" algn="ctr">
              <a:spcBef>
                <a:spcPts val="1200"/>
              </a:spcBef>
              <a:spcAft>
                <a:spcPts val="0"/>
              </a:spcAft>
              <a:buNone/>
            </a:pPr>
            <a:r>
              <a:rPr b="1" lang="en-US" sz="2400">
                <a:solidFill>
                  <a:schemeClr val="lt1"/>
                </a:solidFill>
                <a:latin typeface="Tahoma"/>
                <a:ea typeface="Tahoma"/>
                <a:cs typeface="Tahoma"/>
                <a:sym typeface="Tahoma"/>
              </a:rPr>
              <a:t>Brachialis</a:t>
            </a:r>
            <a:r>
              <a:rPr b="1" lang="en-US" sz="2000">
                <a:solidFill>
                  <a:schemeClr val="lt1"/>
                </a:solidFill>
                <a:latin typeface="Tahoma"/>
                <a:ea typeface="Tahoma"/>
                <a:cs typeface="Tahoma"/>
                <a:sym typeface="Tahoma"/>
              </a:rPr>
              <a:t> </a:t>
            </a:r>
            <a:endParaRPr/>
          </a:p>
          <a:p>
            <a:pPr indent="0" lvl="0" marL="0" marR="0" rtl="0" algn="ctr">
              <a:spcBef>
                <a:spcPts val="1200"/>
              </a:spcBef>
              <a:spcAft>
                <a:spcPts val="0"/>
              </a:spcAft>
              <a:buNone/>
            </a:pPr>
            <a:r>
              <a:rPr b="1" lang="en-US" sz="2400">
                <a:solidFill>
                  <a:schemeClr val="lt1"/>
                </a:solidFill>
                <a:latin typeface="Tahoma"/>
                <a:ea typeface="Tahoma"/>
                <a:cs typeface="Tahoma"/>
                <a:sym typeface="Tahoma"/>
              </a:rPr>
              <a:t>supinator</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7">
                                            <p:txEl>
                                              <p:pRg end="0" st="0"/>
                                            </p:txEl>
                                          </p:spTgt>
                                        </p:tgtEl>
                                        <p:attrNameLst>
                                          <p:attrName>style.visibility</p:attrName>
                                        </p:attrNameLst>
                                      </p:cBhvr>
                                      <p:to>
                                        <p:strVal val="visible"/>
                                      </p:to>
                                    </p:set>
                                    <p:animEffect filter="fade" transition="in">
                                      <p:cBhvr>
                                        <p:cTn dur="1000"/>
                                        <p:tgtEl>
                                          <p:spTgt spid="107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7">
                                            <p:txEl>
                                              <p:pRg end="1" st="1"/>
                                            </p:txEl>
                                          </p:spTgt>
                                        </p:tgtEl>
                                        <p:attrNameLst>
                                          <p:attrName>style.visibility</p:attrName>
                                        </p:attrNameLst>
                                      </p:cBhvr>
                                      <p:to>
                                        <p:strVal val="visible"/>
                                      </p:to>
                                    </p:set>
                                    <p:animEffect filter="fade" transition="in">
                                      <p:cBhvr>
                                        <p:cTn dur="1000"/>
                                        <p:tgtEl>
                                          <p:spTgt spid="107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7">
                                            <p:txEl>
                                              <p:pRg end="2" st="2"/>
                                            </p:txEl>
                                          </p:spTgt>
                                        </p:tgtEl>
                                        <p:attrNameLst>
                                          <p:attrName>style.visibility</p:attrName>
                                        </p:attrNameLst>
                                      </p:cBhvr>
                                      <p:to>
                                        <p:strVal val="visible"/>
                                      </p:to>
                                    </p:set>
                                    <p:animEffect filter="fade" transition="in">
                                      <p:cBhvr>
                                        <p:cTn dur="1000"/>
                                        <p:tgtEl>
                                          <p:spTgt spid="107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7">
                                            <p:txEl>
                                              <p:pRg end="3" st="3"/>
                                            </p:txEl>
                                          </p:spTgt>
                                        </p:tgtEl>
                                        <p:attrNameLst>
                                          <p:attrName>style.visibility</p:attrName>
                                        </p:attrNameLst>
                                      </p:cBhvr>
                                      <p:to>
                                        <p:strVal val="visible"/>
                                      </p:to>
                                    </p:set>
                                    <p:animEffect filter="fade" transition="in">
                                      <p:cBhvr>
                                        <p:cTn dur="1000"/>
                                        <p:tgtEl>
                                          <p:spTgt spid="107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7">
                                            <p:txEl>
                                              <p:pRg end="4" st="4"/>
                                            </p:txEl>
                                          </p:spTgt>
                                        </p:tgtEl>
                                        <p:attrNameLst>
                                          <p:attrName>style.visibility</p:attrName>
                                        </p:attrNameLst>
                                      </p:cBhvr>
                                      <p:to>
                                        <p:strVal val="visible"/>
                                      </p:to>
                                    </p:set>
                                    <p:animEffect filter="fade" transition="in">
                                      <p:cBhvr>
                                        <p:cTn dur="1000"/>
                                        <p:tgtEl>
                                          <p:spTgt spid="107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7">
                                            <p:txEl>
                                              <p:pRg end="5" st="5"/>
                                            </p:txEl>
                                          </p:spTgt>
                                        </p:tgtEl>
                                        <p:attrNameLst>
                                          <p:attrName>style.visibility</p:attrName>
                                        </p:attrNameLst>
                                      </p:cBhvr>
                                      <p:to>
                                        <p:strVal val="visible"/>
                                      </p:to>
                                    </p:set>
                                    <p:animEffect filter="fade" transition="in">
                                      <p:cBhvr>
                                        <p:cTn dur="1000"/>
                                        <p:tgtEl>
                                          <p:spTgt spid="1077">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7">
                                            <p:txEl>
                                              <p:pRg end="6" st="6"/>
                                            </p:txEl>
                                          </p:spTgt>
                                        </p:tgtEl>
                                        <p:attrNameLst>
                                          <p:attrName>style.visibility</p:attrName>
                                        </p:attrNameLst>
                                      </p:cBhvr>
                                      <p:to>
                                        <p:strVal val="visible"/>
                                      </p:to>
                                    </p:set>
                                    <p:animEffect filter="fade" transition="in">
                                      <p:cBhvr>
                                        <p:cTn dur="1000"/>
                                        <p:tgtEl>
                                          <p:spTgt spid="1077">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7">
                                            <p:txEl>
                                              <p:pRg end="7" st="7"/>
                                            </p:txEl>
                                          </p:spTgt>
                                        </p:tgtEl>
                                        <p:attrNameLst>
                                          <p:attrName>style.visibility</p:attrName>
                                        </p:attrNameLst>
                                      </p:cBhvr>
                                      <p:to>
                                        <p:strVal val="visible"/>
                                      </p:to>
                                    </p:set>
                                    <p:animEffect filter="fade" transition="in">
                                      <p:cBhvr>
                                        <p:cTn dur="1000"/>
                                        <p:tgtEl>
                                          <p:spTgt spid="1077">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7">
                                            <p:txEl>
                                              <p:pRg end="8" st="8"/>
                                            </p:txEl>
                                          </p:spTgt>
                                        </p:tgtEl>
                                        <p:attrNameLst>
                                          <p:attrName>style.visibility</p:attrName>
                                        </p:attrNameLst>
                                      </p:cBhvr>
                                      <p:to>
                                        <p:strVal val="visible"/>
                                      </p:to>
                                    </p:set>
                                    <p:animEffect filter="fade" transition="in">
                                      <p:cBhvr>
                                        <p:cTn dur="1000"/>
                                        <p:tgtEl>
                                          <p:spTgt spid="1077">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7">
                                            <p:txEl>
                                              <p:pRg end="9" st="9"/>
                                            </p:txEl>
                                          </p:spTgt>
                                        </p:tgtEl>
                                        <p:attrNameLst>
                                          <p:attrName>style.visibility</p:attrName>
                                        </p:attrNameLst>
                                      </p:cBhvr>
                                      <p:to>
                                        <p:strVal val="visible"/>
                                      </p:to>
                                    </p:set>
                                    <p:animEffect filter="fade" transition="in">
                                      <p:cBhvr>
                                        <p:cTn dur="1000"/>
                                        <p:tgtEl>
                                          <p:spTgt spid="1077">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7">
                                            <p:txEl>
                                              <p:pRg end="10" st="10"/>
                                            </p:txEl>
                                          </p:spTgt>
                                        </p:tgtEl>
                                        <p:attrNameLst>
                                          <p:attrName>style.visibility</p:attrName>
                                        </p:attrNameLst>
                                      </p:cBhvr>
                                      <p:to>
                                        <p:strVal val="visible"/>
                                      </p:to>
                                    </p:set>
                                    <p:animEffect filter="fade" transition="in">
                                      <p:cBhvr>
                                        <p:cTn dur="1000"/>
                                        <p:tgtEl>
                                          <p:spTgt spid="1077">
                                            <p:txEl>
                                              <p:pRg end="10" st="1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1" name="Shape 1081"/>
        <p:cNvGrpSpPr/>
        <p:nvPr/>
      </p:nvGrpSpPr>
      <p:grpSpPr>
        <a:xfrm>
          <a:off x="0" y="0"/>
          <a:ext cx="0" cy="0"/>
          <a:chOff x="0" y="0"/>
          <a:chExt cx="0" cy="0"/>
        </a:xfrm>
      </p:grpSpPr>
      <p:sp>
        <p:nvSpPr>
          <p:cNvPr id="1082" name="Google Shape;1082;p138"/>
          <p:cNvSpPr txBox="1"/>
          <p:nvPr>
            <p:ph type="title"/>
          </p:nvPr>
        </p:nvSpPr>
        <p:spPr>
          <a:xfrm>
            <a:off x="798209" y="0"/>
            <a:ext cx="6316662" cy="11430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b="1" lang="en-US" sz="3600">
                <a:solidFill>
                  <a:srgbClr val="FF0000"/>
                </a:solidFill>
              </a:rPr>
              <a:t>How do these structures leave the cubital fossa?</a:t>
            </a:r>
            <a:endParaRPr b="1">
              <a:solidFill>
                <a:srgbClr val="FF0000"/>
              </a:solidFill>
            </a:endParaRPr>
          </a:p>
        </p:txBody>
      </p:sp>
      <p:sp>
        <p:nvSpPr>
          <p:cNvPr id="1083" name="Google Shape;1083;p138"/>
          <p:cNvSpPr txBox="1"/>
          <p:nvPr>
            <p:ph idx="1" type="body"/>
          </p:nvPr>
        </p:nvSpPr>
        <p:spPr>
          <a:xfrm>
            <a:off x="0" y="1346976"/>
            <a:ext cx="4473527" cy="5149358"/>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92D050"/>
              </a:buClr>
              <a:buSzPts val="2400"/>
              <a:buFont typeface="Arial"/>
              <a:buChar char="•"/>
            </a:pPr>
            <a:r>
              <a:rPr b="1" lang="en-US">
                <a:solidFill>
                  <a:srgbClr val="FFFF00"/>
                </a:solidFill>
              </a:rPr>
              <a:t>Median nerve </a:t>
            </a:r>
            <a:r>
              <a:rPr b="1" lang="en-US"/>
              <a:t>disappear between two heads of pronator teres</a:t>
            </a:r>
            <a:endParaRPr/>
          </a:p>
          <a:p>
            <a:pPr indent="-342900" lvl="0" marL="342900" rtl="0" algn="l">
              <a:spcBef>
                <a:spcPts val="480"/>
              </a:spcBef>
              <a:spcAft>
                <a:spcPts val="0"/>
              </a:spcAft>
              <a:buClr>
                <a:srgbClr val="92D050"/>
              </a:buClr>
              <a:buSzPts val="2400"/>
              <a:buFont typeface="Arial"/>
              <a:buChar char="•"/>
            </a:pPr>
            <a:r>
              <a:rPr b="1" lang="en-US">
                <a:solidFill>
                  <a:srgbClr val="FFFF00"/>
                </a:solidFill>
              </a:rPr>
              <a:t>Ulnar artrey </a:t>
            </a:r>
            <a:r>
              <a:rPr b="1" lang="en-US"/>
              <a:t>deep to pronator teres</a:t>
            </a:r>
            <a:endParaRPr/>
          </a:p>
          <a:p>
            <a:pPr indent="-342900" lvl="0" marL="342900" rtl="0" algn="l">
              <a:spcBef>
                <a:spcPts val="480"/>
              </a:spcBef>
              <a:spcAft>
                <a:spcPts val="0"/>
              </a:spcAft>
              <a:buClr>
                <a:srgbClr val="92D050"/>
              </a:buClr>
              <a:buSzPts val="2400"/>
              <a:buFont typeface="Arial"/>
              <a:buChar char="•"/>
            </a:pPr>
            <a:r>
              <a:rPr b="1" lang="en-US">
                <a:solidFill>
                  <a:srgbClr val="FFFF00"/>
                </a:solidFill>
              </a:rPr>
              <a:t>Radial artery </a:t>
            </a:r>
            <a:r>
              <a:rPr b="1" lang="en-US"/>
              <a:t>overlaped by brachioradialis muscle</a:t>
            </a:r>
            <a:endParaRPr/>
          </a:p>
          <a:p>
            <a:pPr indent="-342900" lvl="0" marL="342900" rtl="0" algn="l">
              <a:spcBef>
                <a:spcPts val="480"/>
              </a:spcBef>
              <a:spcAft>
                <a:spcPts val="0"/>
              </a:spcAft>
              <a:buClr>
                <a:srgbClr val="92D050"/>
              </a:buClr>
              <a:buSzPts val="2400"/>
              <a:buFont typeface="Arial"/>
              <a:buChar char="•"/>
            </a:pPr>
            <a:r>
              <a:rPr b="1" lang="en-US">
                <a:solidFill>
                  <a:srgbClr val="FFFF00"/>
                </a:solidFill>
              </a:rPr>
              <a:t>Biceps tendon </a:t>
            </a:r>
            <a:r>
              <a:rPr b="1" lang="en-US"/>
              <a:t>to tuberosity of radius</a:t>
            </a:r>
            <a:endParaRPr/>
          </a:p>
          <a:p>
            <a:pPr indent="-190500" lvl="0" marL="342900" rtl="0" algn="l">
              <a:spcBef>
                <a:spcPts val="480"/>
              </a:spcBef>
              <a:spcAft>
                <a:spcPts val="0"/>
              </a:spcAft>
              <a:buClr>
                <a:srgbClr val="92D050"/>
              </a:buClr>
              <a:buSzPts val="2400"/>
              <a:buFont typeface="Arial"/>
              <a:buNone/>
            </a:pPr>
            <a:r>
              <a:t/>
            </a:r>
            <a:endParaRPr b="1"/>
          </a:p>
          <a:p>
            <a:pPr indent="-342900" lvl="0" marL="342900" rtl="0" algn="l">
              <a:spcBef>
                <a:spcPts val="480"/>
              </a:spcBef>
              <a:spcAft>
                <a:spcPts val="0"/>
              </a:spcAft>
              <a:buClr>
                <a:srgbClr val="92D050"/>
              </a:buClr>
              <a:buSzPts val="2400"/>
              <a:buFont typeface="Arial"/>
              <a:buNone/>
            </a:pPr>
            <a:r>
              <a:rPr b="1" lang="en-US"/>
              <a:t>Supratrochlear LN are present in upper medial part of fossa</a:t>
            </a:r>
            <a:endParaRPr/>
          </a:p>
        </p:txBody>
      </p:sp>
      <p:pic>
        <p:nvPicPr>
          <p:cNvPr descr="C:\upper\biceps2.jpg" id="1084" name="Google Shape;1084;p138"/>
          <p:cNvPicPr preferRelativeResize="0"/>
          <p:nvPr/>
        </p:nvPicPr>
        <p:blipFill rotWithShape="1">
          <a:blip r:embed="rId3">
            <a:alphaModFix/>
          </a:blip>
          <a:srcRect b="0" l="0" r="0" t="0"/>
          <a:stretch/>
        </p:blipFill>
        <p:spPr>
          <a:xfrm>
            <a:off x="4459458" y="1905000"/>
            <a:ext cx="4417300" cy="3947160"/>
          </a:xfrm>
          <a:prstGeom prst="rect">
            <a:avLst/>
          </a:prstGeom>
          <a:noFill/>
          <a:ln>
            <a:noFill/>
          </a:ln>
        </p:spPr>
      </p:pic>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8" name="Shape 1088"/>
        <p:cNvGrpSpPr/>
        <p:nvPr/>
      </p:nvGrpSpPr>
      <p:grpSpPr>
        <a:xfrm>
          <a:off x="0" y="0"/>
          <a:ext cx="0" cy="0"/>
          <a:chOff x="0" y="0"/>
          <a:chExt cx="0" cy="0"/>
        </a:xfrm>
      </p:grpSpPr>
      <p:sp>
        <p:nvSpPr>
          <p:cNvPr id="1089" name="Google Shape;1089;p139"/>
          <p:cNvSpPr txBox="1"/>
          <p:nvPr>
            <p:ph type="title"/>
          </p:nvPr>
        </p:nvSpPr>
        <p:spPr>
          <a:xfrm>
            <a:off x="457200" y="274638"/>
            <a:ext cx="8229600" cy="8509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200">
                <a:solidFill>
                  <a:srgbClr val="FF0000"/>
                </a:solidFill>
              </a:rPr>
              <a:t>Nerves of Arm</a:t>
            </a:r>
            <a:endParaRPr/>
          </a:p>
        </p:txBody>
      </p:sp>
      <p:sp>
        <p:nvSpPr>
          <p:cNvPr id="1090" name="Google Shape;1090;p139"/>
          <p:cNvSpPr txBox="1"/>
          <p:nvPr>
            <p:ph idx="1" type="body"/>
          </p:nvPr>
        </p:nvSpPr>
        <p:spPr>
          <a:xfrm>
            <a:off x="457200" y="1600200"/>
            <a:ext cx="4114800"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3200"/>
              <a:buFont typeface="Arial"/>
              <a:buNone/>
            </a:pPr>
            <a:r>
              <a:rPr b="1" lang="en-US" sz="3200">
                <a:solidFill>
                  <a:srgbClr val="00B0F0"/>
                </a:solidFill>
              </a:rPr>
              <a:t>4 main nerves:</a:t>
            </a:r>
            <a:endParaRPr/>
          </a:p>
          <a:p>
            <a:pPr indent="-342900" lvl="0" marL="342900" rtl="0" algn="l">
              <a:spcBef>
                <a:spcPts val="400"/>
              </a:spcBef>
              <a:spcAft>
                <a:spcPts val="0"/>
              </a:spcAft>
              <a:buSzPts val="2000"/>
              <a:buFont typeface="Arial"/>
              <a:buNone/>
            </a:pPr>
            <a:r>
              <a:t/>
            </a:r>
            <a:endParaRPr b="1" sz="2000">
              <a:solidFill>
                <a:srgbClr val="000099"/>
              </a:solidFill>
            </a:endParaRPr>
          </a:p>
          <a:p>
            <a:pPr indent="-342900" lvl="0" marL="342900" rtl="0" algn="l">
              <a:spcBef>
                <a:spcPts val="480"/>
              </a:spcBef>
              <a:spcAft>
                <a:spcPts val="0"/>
              </a:spcAft>
              <a:buSzPts val="2400"/>
              <a:buFont typeface="Arial"/>
              <a:buChar char="•"/>
            </a:pPr>
            <a:r>
              <a:rPr b="1" lang="en-US"/>
              <a:t>Musculocutaneous n.</a:t>
            </a:r>
            <a:endParaRPr/>
          </a:p>
          <a:p>
            <a:pPr indent="-1905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Char char="•"/>
            </a:pPr>
            <a:r>
              <a:rPr b="1" lang="en-US"/>
              <a:t>Median n.</a:t>
            </a:r>
            <a:endParaRPr/>
          </a:p>
          <a:p>
            <a:pPr indent="-1905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Char char="•"/>
            </a:pPr>
            <a:r>
              <a:rPr b="1" lang="en-US"/>
              <a:t>Ulnar n.</a:t>
            </a:r>
            <a:endParaRPr/>
          </a:p>
          <a:p>
            <a:pPr indent="-1905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Char char="•"/>
            </a:pPr>
            <a:r>
              <a:rPr b="1" lang="en-US"/>
              <a:t>Radial n.</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14"/>
          <p:cNvSpPr txBox="1"/>
          <p:nvPr>
            <p:ph idx="1" type="body"/>
          </p:nvPr>
        </p:nvSpPr>
        <p:spPr>
          <a:xfrm>
            <a:off x="323849" y="365767"/>
            <a:ext cx="4205947" cy="6158857"/>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None/>
            </a:pPr>
            <a:r>
              <a:rPr b="1" lang="en-US">
                <a:solidFill>
                  <a:srgbClr val="FFFF00"/>
                </a:solidFill>
              </a:rPr>
              <a:t>1</a:t>
            </a:r>
            <a:r>
              <a:rPr b="1" baseline="30000" lang="en-US">
                <a:solidFill>
                  <a:srgbClr val="FFFF00"/>
                </a:solidFill>
              </a:rPr>
              <a:t>st</a:t>
            </a:r>
            <a:r>
              <a:rPr b="1" lang="en-US">
                <a:solidFill>
                  <a:srgbClr val="FFFF00"/>
                </a:solidFill>
              </a:rPr>
              <a:t> part:</a:t>
            </a:r>
            <a:endParaRPr/>
          </a:p>
          <a:p>
            <a:pPr indent="-342900" lvl="0" marL="342900" rtl="0" algn="ctr">
              <a:spcBef>
                <a:spcPts val="480"/>
              </a:spcBef>
              <a:spcAft>
                <a:spcPts val="0"/>
              </a:spcAft>
              <a:buSzPts val="2400"/>
              <a:buFont typeface="Arial"/>
              <a:buNone/>
            </a:pPr>
            <a:r>
              <a:rPr b="1" lang="en-US"/>
              <a:t>Outer border of 1</a:t>
            </a:r>
            <a:r>
              <a:rPr b="1" baseline="30000" lang="en-US"/>
              <a:t>st</a:t>
            </a:r>
            <a:r>
              <a:rPr b="1" lang="en-US"/>
              <a:t> rib</a:t>
            </a:r>
            <a:endParaRPr/>
          </a:p>
          <a:p>
            <a:pPr indent="-342900" lvl="0" marL="342900" rtl="0" algn="ctr">
              <a:spcBef>
                <a:spcPts val="480"/>
              </a:spcBef>
              <a:spcAft>
                <a:spcPts val="0"/>
              </a:spcAft>
              <a:buSzPts val="2400"/>
              <a:buFont typeface="Arial"/>
              <a:buNone/>
            </a:pPr>
            <a:r>
              <a:rPr b="1" lang="en-US">
                <a:solidFill>
                  <a:srgbClr val="FF0000"/>
                </a:solidFill>
              </a:rPr>
              <a:t>🡳</a:t>
            </a:r>
            <a:endParaRPr/>
          </a:p>
          <a:p>
            <a:pPr indent="-342900" lvl="0" marL="342900" rtl="0" algn="ctr">
              <a:spcBef>
                <a:spcPts val="480"/>
              </a:spcBef>
              <a:spcAft>
                <a:spcPts val="0"/>
              </a:spcAft>
              <a:buSzPts val="2400"/>
              <a:buFont typeface="Arial"/>
              <a:buNone/>
            </a:pPr>
            <a:r>
              <a:rPr b="1" lang="en-US"/>
              <a:t>Medial border of pect. Minor</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t>One branch:</a:t>
            </a:r>
            <a:endParaRPr/>
          </a:p>
          <a:p>
            <a:pPr indent="-342900" lvl="0" marL="342900" rtl="0" algn="l">
              <a:spcBef>
                <a:spcPts val="480"/>
              </a:spcBef>
              <a:spcAft>
                <a:spcPts val="0"/>
              </a:spcAft>
              <a:buSzPts val="2400"/>
              <a:buFont typeface="Arial"/>
              <a:buNone/>
            </a:pPr>
            <a:r>
              <a:rPr b="1" lang="en-US">
                <a:solidFill>
                  <a:srgbClr val="00B050"/>
                </a:solidFill>
              </a:rPr>
              <a:t>Sup. (highest) thoracic a.</a:t>
            </a:r>
            <a:endParaRPr/>
          </a:p>
          <a:p>
            <a:pPr indent="-342900" lvl="0" marL="342900" rtl="0" algn="l">
              <a:spcBef>
                <a:spcPts val="480"/>
              </a:spcBef>
              <a:spcAft>
                <a:spcPts val="0"/>
              </a:spcAft>
              <a:buSzPts val="2400"/>
              <a:buFont typeface="Arial"/>
              <a:buNone/>
            </a:pPr>
            <a:r>
              <a:t/>
            </a:r>
            <a:endParaRPr b="1">
              <a:solidFill>
                <a:srgbClr val="CC0000"/>
              </a:solidFill>
            </a:endParaRPr>
          </a:p>
          <a:p>
            <a:pPr indent="-342900" lvl="0" marL="342900" rtl="0" algn="l">
              <a:spcBef>
                <a:spcPts val="480"/>
              </a:spcBef>
              <a:spcAft>
                <a:spcPts val="0"/>
              </a:spcAft>
              <a:buSzPts val="2400"/>
              <a:buFont typeface="Arial"/>
              <a:buNone/>
            </a:pPr>
            <a:r>
              <a:rPr b="1" lang="en-US">
                <a:solidFill>
                  <a:srgbClr val="FFFF00"/>
                </a:solidFill>
              </a:rPr>
              <a:t>2</a:t>
            </a:r>
            <a:r>
              <a:rPr b="1" baseline="30000" lang="en-US">
                <a:solidFill>
                  <a:srgbClr val="FFFF00"/>
                </a:solidFill>
              </a:rPr>
              <a:t>nd</a:t>
            </a:r>
            <a:r>
              <a:rPr b="1" lang="en-US">
                <a:solidFill>
                  <a:srgbClr val="FFFF00"/>
                </a:solidFill>
              </a:rPr>
              <a:t> part:</a:t>
            </a:r>
            <a:endParaRPr/>
          </a:p>
          <a:p>
            <a:pPr indent="-342900" lvl="0" marL="342900" rtl="0" algn="ctr">
              <a:spcBef>
                <a:spcPts val="480"/>
              </a:spcBef>
              <a:spcAft>
                <a:spcPts val="0"/>
              </a:spcAft>
              <a:buSzPts val="2400"/>
              <a:buFont typeface="Arial"/>
              <a:buNone/>
            </a:pPr>
            <a:r>
              <a:rPr b="1" lang="en-US"/>
              <a:t>Post. to pec. Minor</a:t>
            </a:r>
            <a:endParaRPr/>
          </a:p>
          <a:p>
            <a:pPr indent="-342900" lvl="0" marL="342900" rtl="0" algn="l">
              <a:spcBef>
                <a:spcPts val="480"/>
              </a:spcBef>
              <a:spcAft>
                <a:spcPts val="0"/>
              </a:spcAft>
              <a:buSzPts val="2400"/>
              <a:buFont typeface="Arial"/>
              <a:buNone/>
            </a:pPr>
            <a:r>
              <a:rPr b="1" lang="en-US"/>
              <a:t>2 branches:</a:t>
            </a:r>
            <a:endParaRPr/>
          </a:p>
          <a:p>
            <a:pPr indent="-342900" lvl="0" marL="342900" rtl="0" algn="l">
              <a:spcBef>
                <a:spcPts val="480"/>
              </a:spcBef>
              <a:spcAft>
                <a:spcPts val="0"/>
              </a:spcAft>
              <a:buSzPts val="2400"/>
              <a:buFont typeface="Arial"/>
              <a:buNone/>
            </a:pPr>
            <a:r>
              <a:rPr b="1" lang="en-US">
                <a:solidFill>
                  <a:srgbClr val="FF0066"/>
                </a:solidFill>
              </a:rPr>
              <a:t>Thoracoacromial a.</a:t>
            </a:r>
            <a:endParaRPr/>
          </a:p>
          <a:p>
            <a:pPr indent="-342900" lvl="0" marL="342900" rtl="0" algn="l">
              <a:spcBef>
                <a:spcPts val="480"/>
              </a:spcBef>
              <a:spcAft>
                <a:spcPts val="0"/>
              </a:spcAft>
              <a:buSzPts val="2400"/>
              <a:buFont typeface="Arial"/>
              <a:buNone/>
            </a:pPr>
            <a:r>
              <a:rPr b="1" lang="en-US">
                <a:solidFill>
                  <a:srgbClr val="FF0066"/>
                </a:solidFill>
              </a:rPr>
              <a:t>Lateral thoracic a.</a:t>
            </a:r>
            <a:endParaRPr/>
          </a:p>
          <a:p>
            <a:pPr indent="-342900" lvl="0" marL="342900" rtl="0" algn="l">
              <a:spcBef>
                <a:spcPts val="400"/>
              </a:spcBef>
              <a:spcAft>
                <a:spcPts val="0"/>
              </a:spcAft>
              <a:buSzPts val="2000"/>
              <a:buFont typeface="Arial"/>
              <a:buNone/>
            </a:pPr>
            <a:r>
              <a:t/>
            </a:r>
            <a:endParaRPr b="1" sz="2000"/>
          </a:p>
        </p:txBody>
      </p:sp>
      <p:sp>
        <p:nvSpPr>
          <p:cNvPr id="250" name="Google Shape;250;p14"/>
          <p:cNvSpPr/>
          <p:nvPr/>
        </p:nvSpPr>
        <p:spPr>
          <a:xfrm>
            <a:off x="4860924" y="365768"/>
            <a:ext cx="4283075" cy="6524625"/>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None/>
            </a:pPr>
            <a:r>
              <a:rPr b="1" lang="en-US" sz="2400">
                <a:solidFill>
                  <a:srgbClr val="FFFF00"/>
                </a:solidFill>
                <a:latin typeface="Arial"/>
                <a:ea typeface="Arial"/>
                <a:cs typeface="Arial"/>
                <a:sym typeface="Arial"/>
              </a:rPr>
              <a:t>3</a:t>
            </a:r>
            <a:r>
              <a:rPr b="1" baseline="30000" lang="en-US" sz="2400">
                <a:solidFill>
                  <a:srgbClr val="FFFF00"/>
                </a:solidFill>
                <a:latin typeface="Arial"/>
                <a:ea typeface="Arial"/>
                <a:cs typeface="Arial"/>
                <a:sym typeface="Arial"/>
              </a:rPr>
              <a:t>rd</a:t>
            </a:r>
            <a:r>
              <a:rPr b="1" lang="en-US" sz="2400">
                <a:solidFill>
                  <a:srgbClr val="FFFF00"/>
                </a:solidFill>
                <a:latin typeface="Arial"/>
                <a:ea typeface="Arial"/>
                <a:cs typeface="Arial"/>
                <a:sym typeface="Arial"/>
              </a:rPr>
              <a:t> part:</a:t>
            </a:r>
            <a:endParaRPr/>
          </a:p>
          <a:p>
            <a:pPr indent="-342900" lvl="0" marL="342900" marR="0" rtl="0" algn="ctr">
              <a:spcBef>
                <a:spcPts val="480"/>
              </a:spcBef>
              <a:spcAft>
                <a:spcPts val="0"/>
              </a:spcAft>
              <a:buNone/>
            </a:pPr>
            <a:r>
              <a:rPr b="1" lang="en-US" sz="2400">
                <a:solidFill>
                  <a:schemeClr val="lt1"/>
                </a:solidFill>
                <a:latin typeface="Arial"/>
                <a:ea typeface="Arial"/>
                <a:cs typeface="Arial"/>
                <a:sym typeface="Arial"/>
              </a:rPr>
              <a:t>Lat. border of pec. minor</a:t>
            </a:r>
            <a:endParaRPr/>
          </a:p>
          <a:p>
            <a:pPr indent="-342900" lvl="0" marL="342900" marR="0" rtl="0" algn="ctr">
              <a:spcBef>
                <a:spcPts val="480"/>
              </a:spcBef>
              <a:spcAft>
                <a:spcPts val="0"/>
              </a:spcAft>
              <a:buNone/>
            </a:pPr>
            <a:r>
              <a:rPr b="1" lang="en-US" sz="2400">
                <a:solidFill>
                  <a:srgbClr val="FF0000"/>
                </a:solidFill>
                <a:latin typeface="Arial"/>
                <a:ea typeface="Arial"/>
                <a:cs typeface="Arial"/>
                <a:sym typeface="Arial"/>
              </a:rPr>
              <a:t>🡳</a:t>
            </a:r>
            <a:endParaRPr/>
          </a:p>
          <a:p>
            <a:pPr indent="-342900" lvl="0" marL="342900" marR="0" rtl="0" algn="ctr">
              <a:spcBef>
                <a:spcPts val="480"/>
              </a:spcBef>
              <a:spcAft>
                <a:spcPts val="0"/>
              </a:spcAft>
              <a:buNone/>
            </a:pPr>
            <a:r>
              <a:rPr b="1" lang="en-US" sz="2400">
                <a:solidFill>
                  <a:schemeClr val="lt1"/>
                </a:solidFill>
                <a:latin typeface="Arial"/>
                <a:ea typeface="Arial"/>
                <a:cs typeface="Arial"/>
                <a:sym typeface="Arial"/>
              </a:rPr>
              <a:t>lower border of teres major</a:t>
            </a:r>
            <a:endParaRPr/>
          </a:p>
          <a:p>
            <a:pPr indent="-342900" lvl="0" marL="342900" marR="0" rtl="0" algn="l">
              <a:spcBef>
                <a:spcPts val="480"/>
              </a:spcBef>
              <a:spcAft>
                <a:spcPts val="0"/>
              </a:spcAft>
              <a:buNone/>
            </a:pPr>
            <a:r>
              <a:rPr b="1" lang="en-US" sz="2400">
                <a:solidFill>
                  <a:schemeClr val="lt1"/>
                </a:solidFill>
                <a:latin typeface="Arial"/>
                <a:ea typeface="Arial"/>
                <a:cs typeface="Arial"/>
                <a:sym typeface="Arial"/>
              </a:rPr>
              <a:t>3 branch:</a:t>
            </a:r>
            <a:endParaRPr/>
          </a:p>
          <a:p>
            <a:pPr indent="-342900" lvl="0" marL="342900" marR="0" rtl="0" algn="l">
              <a:spcBef>
                <a:spcPts val="480"/>
              </a:spcBef>
              <a:spcAft>
                <a:spcPts val="0"/>
              </a:spcAft>
              <a:buNone/>
            </a:pPr>
            <a:r>
              <a:rPr b="1" lang="en-US" sz="2400">
                <a:solidFill>
                  <a:srgbClr val="FF0066"/>
                </a:solidFill>
                <a:latin typeface="Arial"/>
                <a:ea typeface="Arial"/>
                <a:cs typeface="Arial"/>
                <a:sym typeface="Arial"/>
              </a:rPr>
              <a:t>Subscapular a.</a:t>
            </a:r>
            <a:endParaRPr/>
          </a:p>
          <a:p>
            <a:pPr indent="-342900" lvl="0" marL="342900" marR="0" rtl="0" algn="l">
              <a:spcBef>
                <a:spcPts val="480"/>
              </a:spcBef>
              <a:spcAft>
                <a:spcPts val="0"/>
              </a:spcAft>
              <a:buNone/>
            </a:pPr>
            <a:r>
              <a:rPr b="1" lang="en-US" sz="2400">
                <a:solidFill>
                  <a:schemeClr val="lt1"/>
                </a:solidFill>
                <a:latin typeface="Arial"/>
                <a:ea typeface="Arial"/>
                <a:cs typeface="Arial"/>
                <a:sym typeface="Arial"/>
              </a:rPr>
              <a:t>(largest branch of axillary)</a:t>
            </a:r>
            <a:endParaRPr b="1" sz="2400">
              <a:solidFill>
                <a:srgbClr val="000099"/>
              </a:solidFill>
              <a:latin typeface="Arial"/>
              <a:ea typeface="Arial"/>
              <a:cs typeface="Arial"/>
              <a:sym typeface="Arial"/>
            </a:endParaRPr>
          </a:p>
          <a:p>
            <a:pPr indent="-342900" lvl="0" marL="342900" marR="0" rtl="0" algn="l">
              <a:spcBef>
                <a:spcPts val="480"/>
              </a:spcBef>
              <a:spcAft>
                <a:spcPts val="0"/>
              </a:spcAft>
              <a:buNone/>
            </a:pPr>
            <a:r>
              <a:rPr b="1" lang="en-US" sz="2400">
                <a:solidFill>
                  <a:srgbClr val="FF0066"/>
                </a:solidFill>
                <a:latin typeface="Arial"/>
                <a:ea typeface="Arial"/>
                <a:cs typeface="Arial"/>
                <a:sym typeface="Arial"/>
              </a:rPr>
              <a:t>Ant. circumflex humeral a.</a:t>
            </a:r>
            <a:endParaRPr/>
          </a:p>
          <a:p>
            <a:pPr indent="-342900" lvl="0" marL="342900" marR="0" rtl="0" algn="l">
              <a:spcBef>
                <a:spcPts val="480"/>
              </a:spcBef>
              <a:spcAft>
                <a:spcPts val="0"/>
              </a:spcAft>
              <a:buNone/>
            </a:pPr>
            <a:r>
              <a:rPr b="1" lang="en-US" sz="2400">
                <a:solidFill>
                  <a:schemeClr val="lt1"/>
                </a:solidFill>
                <a:latin typeface="Arial"/>
                <a:ea typeface="Arial"/>
                <a:cs typeface="Arial"/>
                <a:sym typeface="Arial"/>
              </a:rPr>
              <a:t>(in front of surgical neck)</a:t>
            </a:r>
            <a:endParaRPr/>
          </a:p>
          <a:p>
            <a:pPr indent="-342900" lvl="0" marL="342900" marR="0" rtl="0" algn="l">
              <a:spcBef>
                <a:spcPts val="480"/>
              </a:spcBef>
              <a:spcAft>
                <a:spcPts val="0"/>
              </a:spcAft>
              <a:buNone/>
            </a:pPr>
            <a:r>
              <a:t/>
            </a:r>
            <a:endParaRPr b="1" sz="2400">
              <a:solidFill>
                <a:srgbClr val="000099"/>
              </a:solidFill>
              <a:latin typeface="Arial"/>
              <a:ea typeface="Arial"/>
              <a:cs typeface="Arial"/>
              <a:sym typeface="Arial"/>
            </a:endParaRPr>
          </a:p>
          <a:p>
            <a:pPr indent="-342900" lvl="0" marL="342900" marR="0" rtl="0" algn="l">
              <a:spcBef>
                <a:spcPts val="480"/>
              </a:spcBef>
              <a:spcAft>
                <a:spcPts val="0"/>
              </a:spcAft>
              <a:buNone/>
            </a:pPr>
            <a:r>
              <a:rPr b="1" lang="en-US" sz="2400">
                <a:solidFill>
                  <a:srgbClr val="FF0066"/>
                </a:solidFill>
                <a:latin typeface="Arial"/>
                <a:ea typeface="Arial"/>
                <a:cs typeface="Arial"/>
                <a:sym typeface="Arial"/>
              </a:rPr>
              <a:t>Post. circumflex humeral a.</a:t>
            </a:r>
            <a:endParaRPr/>
          </a:p>
          <a:p>
            <a:pPr indent="-342900" lvl="0" marL="342900" marR="0" rtl="0" algn="l">
              <a:spcBef>
                <a:spcPts val="480"/>
              </a:spcBef>
              <a:spcAft>
                <a:spcPts val="0"/>
              </a:spcAft>
              <a:buNone/>
            </a:pPr>
            <a:r>
              <a:rPr b="1" lang="en-US" sz="2400">
                <a:solidFill>
                  <a:schemeClr val="lt1"/>
                </a:solidFill>
                <a:latin typeface="Arial"/>
                <a:ea typeface="Arial"/>
                <a:cs typeface="Arial"/>
                <a:sym typeface="Arial"/>
              </a:rPr>
              <a:t>(behind the surgical neck</a:t>
            </a:r>
            <a:r>
              <a:rPr b="1" lang="en-US" sz="2000">
                <a:solidFill>
                  <a:schemeClr val="lt1"/>
                </a:solidFill>
                <a:latin typeface="Arial"/>
                <a:ea typeface="Arial"/>
                <a:cs typeface="Arial"/>
                <a:sym typeface="Arial"/>
              </a:rPr>
              <a:t>)</a:t>
            </a:r>
            <a:endParaRPr/>
          </a:p>
        </p:txBody>
      </p:sp>
    </p:spTree>
  </p:cSld>
  <p:clrMapOvr>
    <a:masterClrMapping/>
  </p:clrMapOvr>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4" name="Shape 1094"/>
        <p:cNvGrpSpPr/>
        <p:nvPr/>
      </p:nvGrpSpPr>
      <p:grpSpPr>
        <a:xfrm>
          <a:off x="0" y="0"/>
          <a:ext cx="0" cy="0"/>
          <a:chOff x="0" y="0"/>
          <a:chExt cx="0" cy="0"/>
        </a:xfrm>
      </p:grpSpPr>
      <p:pic>
        <p:nvPicPr>
          <p:cNvPr descr="shoulder joint bony part" id="1095" name="Google Shape;1095;p140"/>
          <p:cNvPicPr preferRelativeResize="0"/>
          <p:nvPr/>
        </p:nvPicPr>
        <p:blipFill rotWithShape="1">
          <a:blip r:embed="rId3">
            <a:alphaModFix/>
          </a:blip>
          <a:srcRect b="0" l="0" r="0" t="0"/>
          <a:stretch/>
        </p:blipFill>
        <p:spPr>
          <a:xfrm>
            <a:off x="4516628" y="0"/>
            <a:ext cx="4562891" cy="2954215"/>
          </a:xfrm>
          <a:prstGeom prst="rect">
            <a:avLst/>
          </a:prstGeom>
          <a:noFill/>
          <a:ln>
            <a:noFill/>
          </a:ln>
        </p:spPr>
      </p:pic>
      <p:sp>
        <p:nvSpPr>
          <p:cNvPr id="1096" name="Google Shape;1096;p140"/>
          <p:cNvSpPr txBox="1"/>
          <p:nvPr>
            <p:ph type="title"/>
          </p:nvPr>
        </p:nvSpPr>
        <p:spPr>
          <a:xfrm>
            <a:off x="-163772" y="49551"/>
            <a:ext cx="6827299" cy="422397"/>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2800">
                <a:solidFill>
                  <a:srgbClr val="FF0000"/>
                </a:solidFill>
              </a:rPr>
              <a:t>Gleno-Humeral (Shoulder) Joint</a:t>
            </a:r>
            <a:endParaRPr/>
          </a:p>
        </p:txBody>
      </p:sp>
      <p:sp>
        <p:nvSpPr>
          <p:cNvPr id="1097" name="Google Shape;1097;p140"/>
          <p:cNvSpPr txBox="1"/>
          <p:nvPr/>
        </p:nvSpPr>
        <p:spPr>
          <a:xfrm>
            <a:off x="0" y="560041"/>
            <a:ext cx="4516628" cy="6017032"/>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None/>
            </a:pPr>
            <a:r>
              <a:rPr b="1" lang="en-US" sz="2200">
                <a:solidFill>
                  <a:srgbClr val="FFFF00"/>
                </a:solidFill>
                <a:latin typeface="Tahoma"/>
                <a:ea typeface="Tahoma"/>
                <a:cs typeface="Tahoma"/>
                <a:sym typeface="Tahoma"/>
              </a:rPr>
              <a:t>Type:</a:t>
            </a:r>
            <a:r>
              <a:rPr b="1" lang="en-US" sz="2200">
                <a:solidFill>
                  <a:schemeClr val="lt1"/>
                </a:solidFill>
                <a:latin typeface="Tahoma"/>
                <a:ea typeface="Tahoma"/>
                <a:cs typeface="Tahoma"/>
                <a:sym typeface="Tahoma"/>
              </a:rPr>
              <a:t> Synovial </a:t>
            </a:r>
            <a:r>
              <a:rPr b="1" i="1" lang="en-US" sz="2200" u="sng">
                <a:solidFill>
                  <a:srgbClr val="FF0066"/>
                </a:solidFill>
                <a:latin typeface="Tahoma"/>
                <a:ea typeface="Tahoma"/>
                <a:cs typeface="Tahoma"/>
                <a:sym typeface="Tahoma"/>
              </a:rPr>
              <a:t>(ball &amp; socket) </a:t>
            </a:r>
            <a:endParaRPr/>
          </a:p>
          <a:p>
            <a:pPr indent="-342900" lvl="0" marL="342900" marR="0" rtl="0" algn="l">
              <a:spcBef>
                <a:spcPts val="1100"/>
              </a:spcBef>
              <a:spcAft>
                <a:spcPts val="0"/>
              </a:spcAft>
              <a:buNone/>
            </a:pPr>
            <a:r>
              <a:rPr b="1" lang="en-US" sz="2200">
                <a:solidFill>
                  <a:schemeClr val="lt1"/>
                </a:solidFill>
                <a:latin typeface="Tahoma"/>
                <a:ea typeface="Tahoma"/>
                <a:cs typeface="Tahoma"/>
                <a:sym typeface="Tahoma"/>
              </a:rPr>
              <a:t>Multiaxial joint, wide range of movement</a:t>
            </a:r>
            <a:endParaRPr/>
          </a:p>
          <a:p>
            <a:pPr indent="-342900" lvl="0" marL="342900" marR="0" rtl="0" algn="l">
              <a:spcBef>
                <a:spcPts val="1100"/>
              </a:spcBef>
              <a:spcAft>
                <a:spcPts val="0"/>
              </a:spcAft>
              <a:buNone/>
            </a:pPr>
            <a:r>
              <a:rPr b="1" lang="en-US" sz="2200">
                <a:solidFill>
                  <a:srgbClr val="FFFF00"/>
                </a:solidFill>
                <a:latin typeface="Tahoma"/>
                <a:ea typeface="Tahoma"/>
                <a:cs typeface="Tahoma"/>
                <a:sym typeface="Tahoma"/>
              </a:rPr>
              <a:t>Articulations:</a:t>
            </a:r>
            <a:endParaRPr/>
          </a:p>
          <a:p>
            <a:pPr indent="-342900" lvl="0" marL="342900" marR="0" rtl="0" algn="l">
              <a:spcBef>
                <a:spcPts val="1100"/>
              </a:spcBef>
              <a:spcAft>
                <a:spcPts val="0"/>
              </a:spcAft>
              <a:buNone/>
            </a:pPr>
            <a:r>
              <a:rPr b="1" lang="en-US" sz="2200">
                <a:solidFill>
                  <a:schemeClr val="lt1"/>
                </a:solidFill>
                <a:latin typeface="Tahoma"/>
                <a:ea typeface="Tahoma"/>
                <a:cs typeface="Tahoma"/>
                <a:sym typeface="Tahoma"/>
              </a:rPr>
              <a:t>Head of humerus</a:t>
            </a:r>
            <a:endParaRPr/>
          </a:p>
          <a:p>
            <a:pPr indent="-342900" lvl="0" marL="342900" marR="0" rtl="0" algn="l">
              <a:spcBef>
                <a:spcPts val="1100"/>
              </a:spcBef>
              <a:spcAft>
                <a:spcPts val="0"/>
              </a:spcAft>
              <a:buNone/>
            </a:pPr>
            <a:r>
              <a:rPr b="1" lang="en-US" sz="2200">
                <a:solidFill>
                  <a:schemeClr val="lt1"/>
                </a:solidFill>
                <a:latin typeface="Tahoma"/>
                <a:ea typeface="Tahoma"/>
                <a:cs typeface="Tahoma"/>
                <a:sym typeface="Tahoma"/>
              </a:rPr>
              <a:t>Glenoid cavity of scapula</a:t>
            </a:r>
            <a:endParaRPr/>
          </a:p>
          <a:p>
            <a:pPr indent="-342900" lvl="0" marL="342900" marR="0" rtl="0" algn="l">
              <a:spcBef>
                <a:spcPts val="1100"/>
              </a:spcBef>
              <a:spcAft>
                <a:spcPts val="0"/>
              </a:spcAft>
              <a:buNone/>
            </a:pPr>
            <a:r>
              <a:rPr b="1" lang="en-US" sz="2200">
                <a:solidFill>
                  <a:srgbClr val="FFFF00"/>
                </a:solidFill>
                <a:latin typeface="Tahoma"/>
                <a:ea typeface="Tahoma"/>
                <a:cs typeface="Tahoma"/>
                <a:sym typeface="Tahoma"/>
              </a:rPr>
              <a:t>Ligaments: </a:t>
            </a:r>
            <a:endParaRPr/>
          </a:p>
          <a:p>
            <a:pPr indent="-342900" lvl="0" marL="342900" marR="0" rtl="0" algn="l">
              <a:spcBef>
                <a:spcPts val="1100"/>
              </a:spcBef>
              <a:spcAft>
                <a:spcPts val="0"/>
              </a:spcAft>
              <a:buNone/>
            </a:pPr>
            <a:r>
              <a:rPr b="1" lang="en-US" sz="2200">
                <a:solidFill>
                  <a:schemeClr val="lt1"/>
                </a:solidFill>
                <a:latin typeface="Tahoma"/>
                <a:ea typeface="Tahoma"/>
                <a:cs typeface="Tahoma"/>
                <a:sym typeface="Tahoma"/>
              </a:rPr>
              <a:t>1. Fibrous Capsule</a:t>
            </a:r>
            <a:endParaRPr/>
          </a:p>
          <a:p>
            <a:pPr indent="-342900" lvl="0" marL="342900" marR="0" rtl="0" algn="l">
              <a:spcBef>
                <a:spcPts val="1100"/>
              </a:spcBef>
              <a:spcAft>
                <a:spcPts val="0"/>
              </a:spcAft>
              <a:buNone/>
            </a:pPr>
            <a:r>
              <a:rPr b="1" lang="en-US" sz="2200">
                <a:solidFill>
                  <a:schemeClr val="lt1"/>
                </a:solidFill>
                <a:latin typeface="Tahoma"/>
                <a:ea typeface="Tahoma"/>
                <a:cs typeface="Tahoma"/>
                <a:sym typeface="Tahoma"/>
              </a:rPr>
              <a:t>2. Gleno-humeral lig</a:t>
            </a:r>
            <a:r>
              <a:rPr b="1" lang="en-US" sz="2200">
                <a:solidFill>
                  <a:srgbClr val="FFFF00"/>
                </a:solidFill>
                <a:latin typeface="Tahoma"/>
                <a:ea typeface="Tahoma"/>
                <a:cs typeface="Tahoma"/>
                <a:sym typeface="Tahoma"/>
              </a:rPr>
              <a:t>.(3) </a:t>
            </a:r>
            <a:r>
              <a:rPr b="1" lang="en-US" sz="2200">
                <a:solidFill>
                  <a:schemeClr val="lt1"/>
                </a:solidFill>
                <a:latin typeface="Tahoma"/>
                <a:ea typeface="Tahoma"/>
                <a:cs typeface="Tahoma"/>
                <a:sym typeface="Tahoma"/>
              </a:rPr>
              <a:t>thickening of fibrous capsule</a:t>
            </a:r>
            <a:endParaRPr/>
          </a:p>
          <a:p>
            <a:pPr indent="-342900" lvl="0" marL="342900" marR="0" rtl="0" algn="l">
              <a:spcBef>
                <a:spcPts val="1100"/>
              </a:spcBef>
              <a:spcAft>
                <a:spcPts val="0"/>
              </a:spcAft>
              <a:buNone/>
            </a:pPr>
            <a:r>
              <a:rPr b="1" lang="en-US" sz="2200">
                <a:solidFill>
                  <a:schemeClr val="lt1"/>
                </a:solidFill>
                <a:latin typeface="Tahoma"/>
                <a:ea typeface="Tahoma"/>
                <a:cs typeface="Tahoma"/>
                <a:sym typeface="Tahoma"/>
              </a:rPr>
              <a:t>3. Coraco-humeral lig.</a:t>
            </a:r>
            <a:endParaRPr/>
          </a:p>
          <a:p>
            <a:pPr indent="-342900" lvl="0" marL="342900" marR="0" rtl="0" algn="l">
              <a:spcBef>
                <a:spcPts val="1100"/>
              </a:spcBef>
              <a:spcAft>
                <a:spcPts val="0"/>
              </a:spcAft>
              <a:buNone/>
            </a:pPr>
            <a:r>
              <a:rPr b="1" lang="en-US" sz="2200">
                <a:solidFill>
                  <a:schemeClr val="lt1"/>
                </a:solidFill>
                <a:latin typeface="Tahoma"/>
                <a:ea typeface="Tahoma"/>
                <a:cs typeface="Tahoma"/>
                <a:sym typeface="Tahoma"/>
              </a:rPr>
              <a:t>4. Transverse humeral lig.</a:t>
            </a:r>
            <a:endParaRPr sz="2200">
              <a:solidFill>
                <a:schemeClr val="lt1"/>
              </a:solidFill>
              <a:latin typeface="Tahoma"/>
              <a:ea typeface="Tahoma"/>
              <a:cs typeface="Tahoma"/>
              <a:sym typeface="Tahoma"/>
            </a:endParaRPr>
          </a:p>
        </p:txBody>
      </p:sp>
      <p:pic>
        <p:nvPicPr>
          <p:cNvPr id="1098" name="Google Shape;1098;p140"/>
          <p:cNvPicPr preferRelativeResize="0"/>
          <p:nvPr/>
        </p:nvPicPr>
        <p:blipFill rotWithShape="1">
          <a:blip r:embed="rId4">
            <a:alphaModFix/>
          </a:blip>
          <a:srcRect b="0" l="0" r="0" t="0"/>
          <a:stretch/>
        </p:blipFill>
        <p:spPr>
          <a:xfrm>
            <a:off x="3716594" y="2954215"/>
            <a:ext cx="5362925" cy="3852423"/>
          </a:xfrm>
          <a:prstGeom prst="rect">
            <a:avLst/>
          </a:prstGeom>
          <a:noFill/>
          <a:ln>
            <a:noFill/>
          </a:ln>
        </p:spPr>
      </p:pic>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2" name="Shape 1102"/>
        <p:cNvGrpSpPr/>
        <p:nvPr/>
      </p:nvGrpSpPr>
      <p:grpSpPr>
        <a:xfrm>
          <a:off x="0" y="0"/>
          <a:ext cx="0" cy="0"/>
          <a:chOff x="0" y="0"/>
          <a:chExt cx="0" cy="0"/>
        </a:xfrm>
      </p:grpSpPr>
      <p:pic>
        <p:nvPicPr>
          <p:cNvPr id="1103" name="Google Shape;1103;p141"/>
          <p:cNvPicPr preferRelativeResize="0"/>
          <p:nvPr/>
        </p:nvPicPr>
        <p:blipFill rotWithShape="1">
          <a:blip r:embed="rId3">
            <a:alphaModFix/>
          </a:blip>
          <a:srcRect b="0" l="0" r="0" t="0"/>
          <a:stretch/>
        </p:blipFill>
        <p:spPr>
          <a:xfrm>
            <a:off x="4435522" y="121740"/>
            <a:ext cx="4476466" cy="3890702"/>
          </a:xfrm>
          <a:prstGeom prst="rect">
            <a:avLst/>
          </a:prstGeom>
          <a:noFill/>
          <a:ln>
            <a:noFill/>
          </a:ln>
        </p:spPr>
      </p:pic>
      <p:sp>
        <p:nvSpPr>
          <p:cNvPr id="1104" name="Google Shape;1104;p141"/>
          <p:cNvSpPr txBox="1"/>
          <p:nvPr>
            <p:ph type="title"/>
          </p:nvPr>
        </p:nvSpPr>
        <p:spPr>
          <a:xfrm>
            <a:off x="-1" y="274638"/>
            <a:ext cx="5882186" cy="557876"/>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i="1" lang="en-US" sz="3600" u="sng">
                <a:solidFill>
                  <a:srgbClr val="FF0066"/>
                </a:solidFill>
              </a:rPr>
              <a:t>Stability of joint is due to</a:t>
            </a:r>
            <a:endParaRPr/>
          </a:p>
        </p:txBody>
      </p:sp>
      <p:sp>
        <p:nvSpPr>
          <p:cNvPr id="1105" name="Google Shape;1105;p141"/>
          <p:cNvSpPr txBox="1"/>
          <p:nvPr>
            <p:ph idx="1" type="body"/>
          </p:nvPr>
        </p:nvSpPr>
        <p:spPr>
          <a:xfrm>
            <a:off x="0" y="1319988"/>
            <a:ext cx="4667534"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3136"/>
              <a:buFont typeface="Arial"/>
              <a:buChar char="•"/>
            </a:pPr>
            <a:r>
              <a:rPr b="1" lang="en-US" sz="2800"/>
              <a:t>Rotator cuff muscles</a:t>
            </a:r>
            <a:endParaRPr/>
          </a:p>
          <a:p>
            <a:pPr indent="-143764" lvl="0" marL="342900" rtl="0" algn="l">
              <a:spcBef>
                <a:spcPts val="560"/>
              </a:spcBef>
              <a:spcAft>
                <a:spcPts val="0"/>
              </a:spcAft>
              <a:buSzPts val="3136"/>
              <a:buFont typeface="Arial"/>
              <a:buNone/>
            </a:pPr>
            <a:r>
              <a:t/>
            </a:r>
            <a:endParaRPr b="1" sz="2800"/>
          </a:p>
          <a:p>
            <a:pPr indent="-342900" lvl="0" marL="342900" rtl="0" algn="l">
              <a:spcBef>
                <a:spcPts val="560"/>
              </a:spcBef>
              <a:spcAft>
                <a:spcPts val="0"/>
              </a:spcAft>
              <a:buSzPts val="3136"/>
              <a:buFont typeface="Arial"/>
              <a:buChar char="•"/>
            </a:pPr>
            <a:r>
              <a:rPr b="1" lang="en-US" sz="2800"/>
              <a:t>Long head of biceps muscle</a:t>
            </a:r>
            <a:endParaRPr/>
          </a:p>
          <a:p>
            <a:pPr indent="-143764" lvl="0" marL="342900" rtl="0" algn="l">
              <a:spcBef>
                <a:spcPts val="560"/>
              </a:spcBef>
              <a:spcAft>
                <a:spcPts val="0"/>
              </a:spcAft>
              <a:buSzPts val="3136"/>
              <a:buFont typeface="Arial"/>
              <a:buNone/>
            </a:pPr>
            <a:r>
              <a:t/>
            </a:r>
            <a:endParaRPr b="1" sz="2800"/>
          </a:p>
          <a:p>
            <a:pPr indent="-342900" lvl="0" marL="342900" rtl="0" algn="l">
              <a:spcBef>
                <a:spcPts val="560"/>
              </a:spcBef>
              <a:spcAft>
                <a:spcPts val="0"/>
              </a:spcAft>
              <a:buSzPts val="3136"/>
              <a:buFont typeface="Arial"/>
              <a:buChar char="•"/>
            </a:pPr>
            <a:r>
              <a:rPr b="1" lang="en-US" sz="2800"/>
              <a:t>Related bony processes</a:t>
            </a:r>
            <a:endParaRPr/>
          </a:p>
          <a:p>
            <a:pPr indent="-143764" lvl="0" marL="342900" rtl="0" algn="l">
              <a:spcBef>
                <a:spcPts val="560"/>
              </a:spcBef>
              <a:spcAft>
                <a:spcPts val="0"/>
              </a:spcAft>
              <a:buSzPts val="3136"/>
              <a:buFont typeface="Arial"/>
              <a:buNone/>
            </a:pPr>
            <a:r>
              <a:t/>
            </a:r>
            <a:endParaRPr b="1" sz="2800"/>
          </a:p>
          <a:p>
            <a:pPr indent="-342900" lvl="0" marL="342900" rtl="0" algn="l">
              <a:spcBef>
                <a:spcPts val="560"/>
              </a:spcBef>
              <a:spcAft>
                <a:spcPts val="0"/>
              </a:spcAft>
              <a:buSzPts val="3136"/>
              <a:buFont typeface="Arial"/>
              <a:buChar char="•"/>
            </a:pPr>
            <a:r>
              <a:rPr b="1" lang="en-US" sz="2800"/>
              <a:t>Extra capsular Lig.</a:t>
            </a:r>
            <a:endParaRPr/>
          </a:p>
          <a:p>
            <a:pPr indent="-190500" lvl="0" marL="342900" rtl="0" algn="l">
              <a:spcBef>
                <a:spcPts val="480"/>
              </a:spcBef>
              <a:spcAft>
                <a:spcPts val="0"/>
              </a:spcAft>
              <a:buSzPts val="2400"/>
              <a:buFont typeface="Arial"/>
              <a:buNone/>
            </a:pPr>
            <a:r>
              <a:t/>
            </a:r>
            <a:endParaRPr/>
          </a:p>
        </p:txBody>
      </p:sp>
      <p:pic>
        <p:nvPicPr>
          <p:cNvPr id="1106" name="Google Shape;1106;p141"/>
          <p:cNvPicPr preferRelativeResize="0"/>
          <p:nvPr/>
        </p:nvPicPr>
        <p:blipFill rotWithShape="1">
          <a:blip r:embed="rId4">
            <a:alphaModFix/>
          </a:blip>
          <a:srcRect b="0" l="0" r="0" t="0"/>
          <a:stretch/>
        </p:blipFill>
        <p:spPr>
          <a:xfrm>
            <a:off x="4735774" y="3480177"/>
            <a:ext cx="4176214" cy="3377923"/>
          </a:xfrm>
          <a:prstGeom prst="rect">
            <a:avLst/>
          </a:prstGeom>
          <a:noFill/>
          <a:ln>
            <a:noFill/>
          </a:ln>
        </p:spPr>
      </p:pic>
    </p:spTree>
  </p:cSld>
  <p:clrMapOvr>
    <a:masterClrMapping/>
  </p:clrMapOvr>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0" name="Shape 1110"/>
        <p:cNvGrpSpPr/>
        <p:nvPr/>
      </p:nvGrpSpPr>
      <p:grpSpPr>
        <a:xfrm>
          <a:off x="0" y="0"/>
          <a:ext cx="0" cy="0"/>
          <a:chOff x="0" y="0"/>
          <a:chExt cx="0" cy="0"/>
        </a:xfrm>
      </p:grpSpPr>
      <p:pic>
        <p:nvPicPr>
          <p:cNvPr descr="GlenoHumeral ligaments" id="1111" name="Google Shape;1111;p142"/>
          <p:cNvPicPr preferRelativeResize="0"/>
          <p:nvPr/>
        </p:nvPicPr>
        <p:blipFill rotWithShape="1">
          <a:blip r:embed="rId3">
            <a:alphaModFix/>
          </a:blip>
          <a:srcRect b="0" l="0" r="0" t="0"/>
          <a:stretch/>
        </p:blipFill>
        <p:spPr>
          <a:xfrm>
            <a:off x="1201003" y="254000"/>
            <a:ext cx="6851176" cy="6348413"/>
          </a:xfrm>
          <a:prstGeom prst="rect">
            <a:avLst/>
          </a:prstGeom>
          <a:noFill/>
          <a:ln>
            <a:noFill/>
          </a:ln>
        </p:spPr>
      </p:pic>
    </p:spTree>
  </p:cSld>
  <p:clrMapOvr>
    <a:masterClrMapping/>
  </p:clrMapOvr>
</p:sld>
</file>

<file path=ppt/slides/slide1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5" name="Shape 1115"/>
        <p:cNvGrpSpPr/>
        <p:nvPr/>
      </p:nvGrpSpPr>
      <p:grpSpPr>
        <a:xfrm>
          <a:off x="0" y="0"/>
          <a:ext cx="0" cy="0"/>
          <a:chOff x="0" y="0"/>
          <a:chExt cx="0" cy="0"/>
        </a:xfrm>
      </p:grpSpPr>
      <p:pic>
        <p:nvPicPr>
          <p:cNvPr descr="Shoulder joint" id="1116" name="Google Shape;1116;p143"/>
          <p:cNvPicPr preferRelativeResize="0"/>
          <p:nvPr/>
        </p:nvPicPr>
        <p:blipFill rotWithShape="1">
          <a:blip r:embed="rId3">
            <a:alphaModFix/>
          </a:blip>
          <a:srcRect b="0" l="0" r="0" t="0"/>
          <a:stretch/>
        </p:blipFill>
        <p:spPr>
          <a:xfrm>
            <a:off x="228600" y="276225"/>
            <a:ext cx="8686800" cy="6305550"/>
          </a:xfrm>
          <a:prstGeom prst="rect">
            <a:avLst/>
          </a:prstGeom>
          <a:noFill/>
          <a:ln>
            <a:noFill/>
          </a:ln>
        </p:spPr>
      </p:pic>
    </p:spTree>
  </p:cSld>
  <p:clrMapOvr>
    <a:masterClrMapping/>
  </p:clrMapOvr>
</p:sld>
</file>

<file path=ppt/slides/slide1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0" name="Shape 1120"/>
        <p:cNvGrpSpPr/>
        <p:nvPr/>
      </p:nvGrpSpPr>
      <p:grpSpPr>
        <a:xfrm>
          <a:off x="0" y="0"/>
          <a:ext cx="0" cy="0"/>
          <a:chOff x="0" y="0"/>
          <a:chExt cx="0" cy="0"/>
        </a:xfrm>
      </p:grpSpPr>
      <p:pic>
        <p:nvPicPr>
          <p:cNvPr id="1121" name="Google Shape;1121;p144"/>
          <p:cNvPicPr preferRelativeResize="0"/>
          <p:nvPr/>
        </p:nvPicPr>
        <p:blipFill rotWithShape="1">
          <a:blip r:embed="rId3">
            <a:alphaModFix/>
          </a:blip>
          <a:srcRect b="0" l="0" r="0" t="0"/>
          <a:stretch/>
        </p:blipFill>
        <p:spPr>
          <a:xfrm>
            <a:off x="614148" y="619125"/>
            <a:ext cx="8308625" cy="5619750"/>
          </a:xfrm>
          <a:prstGeom prst="rect">
            <a:avLst/>
          </a:prstGeom>
          <a:noFill/>
          <a:ln>
            <a:noFill/>
          </a:ln>
        </p:spPr>
      </p:pic>
      <p:sp>
        <p:nvSpPr>
          <p:cNvPr id="1122" name="Google Shape;1122;p144"/>
          <p:cNvSpPr/>
          <p:nvPr/>
        </p:nvSpPr>
        <p:spPr>
          <a:xfrm>
            <a:off x="1032387" y="2079523"/>
            <a:ext cx="1061884" cy="368709"/>
          </a:xfrm>
          <a:prstGeom prst="roundRect">
            <a:avLst>
              <a:gd fmla="val 16667" name="adj"/>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23" name="Google Shape;1123;p144"/>
          <p:cNvSpPr/>
          <p:nvPr/>
        </p:nvSpPr>
        <p:spPr>
          <a:xfrm>
            <a:off x="929148" y="3878826"/>
            <a:ext cx="1165123" cy="206477"/>
          </a:xfrm>
          <a:prstGeom prst="ellipse">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24" name="Google Shape;1124;p144"/>
          <p:cNvSpPr/>
          <p:nvPr/>
        </p:nvSpPr>
        <p:spPr>
          <a:xfrm>
            <a:off x="929148" y="3185652"/>
            <a:ext cx="1165123" cy="243348"/>
          </a:xfrm>
          <a:prstGeom prst="roundRect">
            <a:avLst>
              <a:gd fmla="val 16667" name="adj"/>
            </a:avLst>
          </a:prstGeom>
          <a:noFill/>
          <a:ln cap="flat" cmpd="sng" w="25400">
            <a:solidFill>
              <a:srgbClr val="00B0F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25" name="Google Shape;1125;p144"/>
          <p:cNvSpPr/>
          <p:nvPr/>
        </p:nvSpPr>
        <p:spPr>
          <a:xfrm>
            <a:off x="1165123" y="3598606"/>
            <a:ext cx="929148" cy="280220"/>
          </a:xfrm>
          <a:prstGeom prst="roundRect">
            <a:avLst>
              <a:gd fmla="val 16667" name="adj"/>
            </a:avLst>
          </a:prstGeom>
          <a:noFill/>
          <a:ln cap="flat" cmpd="sng" w="25400">
            <a:solidFill>
              <a:srgbClr val="00B0F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26" name="Google Shape;1126;p144"/>
          <p:cNvSpPr/>
          <p:nvPr/>
        </p:nvSpPr>
        <p:spPr>
          <a:xfrm>
            <a:off x="781665" y="5014452"/>
            <a:ext cx="1607574" cy="545690"/>
          </a:xfrm>
          <a:prstGeom prst="rect">
            <a:avLst/>
          </a:prstGeom>
          <a:noFill/>
          <a:ln cap="flat" cmpd="sng" w="25400">
            <a:solidFill>
              <a:srgbClr val="7ABC3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27" name="Google Shape;1127;p144"/>
          <p:cNvSpPr/>
          <p:nvPr/>
        </p:nvSpPr>
        <p:spPr>
          <a:xfrm>
            <a:off x="4660490" y="943898"/>
            <a:ext cx="1828800" cy="294968"/>
          </a:xfrm>
          <a:prstGeom prst="ellipse">
            <a:avLst/>
          </a:prstGeom>
          <a:noFill/>
          <a:ln cap="flat" cmpd="sng" w="25400">
            <a:solidFill>
              <a:srgbClr val="7ABC3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1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1" name="Shape 1131"/>
        <p:cNvGrpSpPr/>
        <p:nvPr/>
      </p:nvGrpSpPr>
      <p:grpSpPr>
        <a:xfrm>
          <a:off x="0" y="0"/>
          <a:ext cx="0" cy="0"/>
          <a:chOff x="0" y="0"/>
          <a:chExt cx="0" cy="0"/>
        </a:xfrm>
      </p:grpSpPr>
      <p:sp>
        <p:nvSpPr>
          <p:cNvPr id="1132" name="Google Shape;1132;p145"/>
          <p:cNvSpPr txBox="1"/>
          <p:nvPr>
            <p:ph type="title"/>
          </p:nvPr>
        </p:nvSpPr>
        <p:spPr>
          <a:xfrm>
            <a:off x="1828800" y="0"/>
            <a:ext cx="7191375" cy="668741"/>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66"/>
                </a:solidFill>
              </a:rPr>
              <a:t>Movement of shoulder region</a:t>
            </a:r>
            <a:endParaRPr/>
          </a:p>
        </p:txBody>
      </p:sp>
      <p:sp>
        <p:nvSpPr>
          <p:cNvPr id="1133" name="Google Shape;1133;p145"/>
          <p:cNvSpPr txBox="1"/>
          <p:nvPr>
            <p:ph idx="1" type="body"/>
          </p:nvPr>
        </p:nvSpPr>
        <p:spPr>
          <a:xfrm>
            <a:off x="0" y="968991"/>
            <a:ext cx="9020176" cy="5732059"/>
          </a:xfrm>
          <a:prstGeom prst="rect">
            <a:avLst/>
          </a:prstGeom>
          <a:noFill/>
          <a:ln cap="flat" cmpd="sng" w="9525">
            <a:solidFill>
              <a:srgbClr val="00B0F0"/>
            </a:solidFill>
            <a:prstDash val="solid"/>
            <a:round/>
            <a:headEnd len="sm" w="sm" type="none"/>
            <a:tailEnd len="sm" w="sm" type="none"/>
          </a:ln>
        </p:spPr>
        <p:txBody>
          <a:bodyPr anchorCtr="0" anchor="t" bIns="45700" lIns="91425" spcFirstLastPara="1" rIns="91425" wrap="square" tIns="45700">
            <a:noAutofit/>
          </a:bodyPr>
          <a:lstStyle/>
          <a:p>
            <a:pPr indent="-342900" lvl="0" marL="342900" rtl="0" algn="l">
              <a:spcBef>
                <a:spcPts val="0"/>
              </a:spcBef>
              <a:spcAft>
                <a:spcPts val="0"/>
              </a:spcAft>
              <a:buSzPts val="2800"/>
              <a:buFont typeface="Arial"/>
              <a:buChar char="•"/>
            </a:pPr>
            <a:r>
              <a:rPr b="1" lang="en-US" sz="2800">
                <a:solidFill>
                  <a:srgbClr val="FFFF00"/>
                </a:solidFill>
              </a:rPr>
              <a:t>Flexion</a:t>
            </a:r>
            <a:r>
              <a:rPr b="1" lang="en-US" sz="2800"/>
              <a:t> </a:t>
            </a:r>
            <a:r>
              <a:rPr lang="en-US"/>
              <a:t>:</a:t>
            </a:r>
            <a:r>
              <a:rPr b="1" lang="en-US"/>
              <a:t>Anterior fibers of deltoid,pectoralis major, long head of biceps</a:t>
            </a:r>
            <a:endParaRPr/>
          </a:p>
          <a:p>
            <a:pPr indent="-342900" lvl="0" marL="342900" rtl="0" algn="l">
              <a:spcBef>
                <a:spcPts val="560"/>
              </a:spcBef>
              <a:spcAft>
                <a:spcPts val="0"/>
              </a:spcAft>
              <a:buSzPts val="2800"/>
              <a:buFont typeface="Arial"/>
              <a:buChar char="•"/>
            </a:pPr>
            <a:r>
              <a:rPr b="1" lang="en-US" sz="2800">
                <a:solidFill>
                  <a:srgbClr val="7ABC32"/>
                </a:solidFill>
              </a:rPr>
              <a:t>Extension</a:t>
            </a:r>
            <a:r>
              <a:rPr lang="en-US">
                <a:solidFill>
                  <a:srgbClr val="7ABC32"/>
                </a:solidFill>
              </a:rPr>
              <a:t>:</a:t>
            </a:r>
            <a:r>
              <a:rPr lang="en-US"/>
              <a:t> </a:t>
            </a:r>
            <a:r>
              <a:rPr b="1" lang="en-US"/>
              <a:t>Posterior fibers of deltoid ,teres major, latissmus dorsi M</a:t>
            </a:r>
            <a:endParaRPr/>
          </a:p>
          <a:p>
            <a:pPr indent="-342900" lvl="0" marL="342900" rtl="0" algn="l">
              <a:spcBef>
                <a:spcPts val="560"/>
              </a:spcBef>
              <a:spcAft>
                <a:spcPts val="0"/>
              </a:spcAft>
              <a:buSzPts val="2800"/>
              <a:buFont typeface="Arial"/>
              <a:buChar char="•"/>
            </a:pPr>
            <a:r>
              <a:rPr b="1" lang="en-US" sz="2800">
                <a:solidFill>
                  <a:srgbClr val="00B0F0"/>
                </a:solidFill>
              </a:rPr>
              <a:t>Abduction</a:t>
            </a:r>
            <a:r>
              <a:rPr lang="en-US"/>
              <a:t>:   </a:t>
            </a:r>
            <a:r>
              <a:rPr b="1" lang="en-US"/>
              <a:t>0-15</a:t>
            </a:r>
            <a:r>
              <a:rPr b="1" baseline="30000" lang="en-US"/>
              <a:t>0 </a:t>
            </a:r>
            <a:r>
              <a:rPr b="1" lang="en-US"/>
              <a:t> supraspinatus</a:t>
            </a:r>
            <a:endParaRPr/>
          </a:p>
          <a:p>
            <a:pPr indent="0" lvl="0" marL="0" rtl="0" algn="l">
              <a:spcBef>
                <a:spcPts val="480"/>
              </a:spcBef>
              <a:spcAft>
                <a:spcPts val="0"/>
              </a:spcAft>
              <a:buSzPts val="2400"/>
              <a:buFont typeface="Arial"/>
              <a:buNone/>
            </a:pPr>
            <a:r>
              <a:rPr lang="en-US"/>
              <a:t>                             </a:t>
            </a:r>
            <a:r>
              <a:rPr b="1" lang="en-US"/>
              <a:t>15</a:t>
            </a:r>
            <a:r>
              <a:rPr b="1" baseline="30000" lang="en-US"/>
              <a:t>0</a:t>
            </a:r>
            <a:r>
              <a:rPr b="1" lang="en-US"/>
              <a:t>-90</a:t>
            </a:r>
            <a:r>
              <a:rPr b="1" baseline="30000" lang="en-US"/>
              <a:t>0</a:t>
            </a:r>
            <a:r>
              <a:rPr b="1" lang="en-US"/>
              <a:t> middle fibers of deltoid</a:t>
            </a:r>
            <a:endParaRPr/>
          </a:p>
          <a:p>
            <a:pPr indent="0" lvl="0" marL="0" rtl="0" algn="l">
              <a:spcBef>
                <a:spcPts val="480"/>
              </a:spcBef>
              <a:spcAft>
                <a:spcPts val="0"/>
              </a:spcAft>
              <a:buSzPts val="2400"/>
              <a:buFont typeface="Arial"/>
              <a:buNone/>
            </a:pPr>
            <a:r>
              <a:rPr lang="en-US"/>
              <a:t>                              </a:t>
            </a:r>
            <a:r>
              <a:rPr b="1" lang="en-US"/>
              <a:t>above 90</a:t>
            </a:r>
            <a:r>
              <a:rPr b="1" baseline="30000" lang="en-US"/>
              <a:t>0</a:t>
            </a:r>
            <a:r>
              <a:rPr b="1" lang="en-US"/>
              <a:t> rotation of scapula</a:t>
            </a:r>
            <a:endParaRPr/>
          </a:p>
          <a:p>
            <a:pPr indent="-342900" lvl="0" marL="342900" rtl="0" algn="l">
              <a:spcBef>
                <a:spcPts val="560"/>
              </a:spcBef>
              <a:spcAft>
                <a:spcPts val="0"/>
              </a:spcAft>
              <a:buSzPts val="2800"/>
              <a:buFont typeface="Arial"/>
              <a:buChar char="•"/>
            </a:pPr>
            <a:r>
              <a:rPr b="1" lang="en-US" sz="2800">
                <a:solidFill>
                  <a:srgbClr val="CD7603"/>
                </a:solidFill>
              </a:rPr>
              <a:t>Adduction </a:t>
            </a:r>
            <a:r>
              <a:rPr lang="en-US"/>
              <a:t>:</a:t>
            </a:r>
            <a:r>
              <a:rPr b="1" lang="en-US"/>
              <a:t>Pectoralis major muscles,latismus dorsi and teres major and minor</a:t>
            </a:r>
            <a:endParaRPr/>
          </a:p>
          <a:p>
            <a:pPr indent="-342900" lvl="0" marL="342900" rtl="0" algn="l">
              <a:spcBef>
                <a:spcPts val="560"/>
              </a:spcBef>
              <a:spcAft>
                <a:spcPts val="0"/>
              </a:spcAft>
              <a:buSzPts val="2800"/>
              <a:buFont typeface="Arial"/>
              <a:buChar char="•"/>
            </a:pPr>
            <a:r>
              <a:rPr b="1" lang="en-US" sz="2800">
                <a:solidFill>
                  <a:srgbClr val="92D050"/>
                </a:solidFill>
              </a:rPr>
              <a:t>Median rotation</a:t>
            </a:r>
            <a:r>
              <a:rPr lang="en-US"/>
              <a:t>: </a:t>
            </a:r>
            <a:r>
              <a:rPr b="1" lang="en-US"/>
              <a:t>Subscapularis ,latissmus dorsi, anterior fibers of deltoid teres major</a:t>
            </a:r>
            <a:endParaRPr/>
          </a:p>
          <a:p>
            <a:pPr indent="-342900" lvl="0" marL="342900" rtl="0" algn="l">
              <a:spcBef>
                <a:spcPts val="560"/>
              </a:spcBef>
              <a:spcAft>
                <a:spcPts val="0"/>
              </a:spcAft>
              <a:buSzPts val="2800"/>
              <a:buFont typeface="Arial"/>
              <a:buChar char="•"/>
            </a:pPr>
            <a:r>
              <a:rPr b="1" lang="en-US" sz="2800">
                <a:solidFill>
                  <a:srgbClr val="FF0066"/>
                </a:solidFill>
              </a:rPr>
              <a:t>Lateral rotation: </a:t>
            </a:r>
            <a:r>
              <a:rPr b="1" lang="en-US"/>
              <a:t>Teres minor, infraspinatus Posterior fibers of deltoid</a:t>
            </a:r>
            <a:endParaRPr/>
          </a:p>
          <a:p>
            <a:pPr indent="-190500" lvl="0" marL="342900" rtl="0" algn="l">
              <a:spcBef>
                <a:spcPts val="480"/>
              </a:spcBef>
              <a:spcAft>
                <a:spcPts val="0"/>
              </a:spcAft>
              <a:buSzPts val="2400"/>
              <a:buFont typeface="Arial"/>
              <a:buNone/>
            </a:pPr>
            <a:r>
              <a:t/>
            </a:r>
            <a:endParaRPr/>
          </a:p>
          <a:p>
            <a:pPr indent="-342900" lvl="0" marL="342900" rtl="0" algn="l">
              <a:spcBef>
                <a:spcPts val="480"/>
              </a:spcBef>
              <a:spcAft>
                <a:spcPts val="0"/>
              </a:spcAft>
              <a:buSzPts val="2400"/>
              <a:buFont typeface="Arial"/>
              <a:buChar char="•"/>
            </a:pPr>
            <a:r>
              <a:rPr lang="en-US"/>
              <a:t> </a:t>
            </a:r>
            <a:r>
              <a:rPr baseline="30000" lang="en-US"/>
              <a:t>  </a:t>
            </a:r>
            <a:endParaRPr/>
          </a:p>
          <a:p>
            <a:pPr indent="-190500" lvl="0" marL="342900" rtl="0" algn="l">
              <a:spcBef>
                <a:spcPts val="480"/>
              </a:spcBef>
              <a:spcAft>
                <a:spcPts val="0"/>
              </a:spcAft>
              <a:buSzPts val="2400"/>
              <a:buFont typeface="Arial"/>
              <a:buNone/>
            </a:pPr>
            <a:r>
              <a:t/>
            </a:r>
            <a:endParaRPr baseline="30000"/>
          </a:p>
          <a:p>
            <a:pPr indent="-190500" lvl="0" marL="342900" rtl="0" algn="l">
              <a:spcBef>
                <a:spcPts val="480"/>
              </a:spcBef>
              <a:spcAft>
                <a:spcPts val="0"/>
              </a:spcAft>
              <a:buSzPts val="2400"/>
              <a:buFont typeface="Arial"/>
              <a:buNone/>
            </a:pPr>
            <a:r>
              <a:t/>
            </a:r>
            <a:endParaRPr baseline="30000"/>
          </a:p>
        </p:txBody>
      </p:sp>
    </p:spTree>
  </p:cSld>
  <p:clrMapOvr>
    <a:masterClrMapping/>
  </p:clrMapOvr>
</p:sld>
</file>

<file path=ppt/slides/slide1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7" name="Shape 1137"/>
        <p:cNvGrpSpPr/>
        <p:nvPr/>
      </p:nvGrpSpPr>
      <p:grpSpPr>
        <a:xfrm>
          <a:off x="0" y="0"/>
          <a:ext cx="0" cy="0"/>
          <a:chOff x="0" y="0"/>
          <a:chExt cx="0" cy="0"/>
        </a:xfrm>
      </p:grpSpPr>
      <p:pic>
        <p:nvPicPr>
          <p:cNvPr descr="tricepspost" id="1138" name="Google Shape;1138;p146"/>
          <p:cNvPicPr preferRelativeResize="0"/>
          <p:nvPr/>
        </p:nvPicPr>
        <p:blipFill rotWithShape="1">
          <a:blip r:embed="rId3">
            <a:alphaModFix/>
          </a:blip>
          <a:srcRect b="0" l="0" r="0" t="0"/>
          <a:stretch/>
        </p:blipFill>
        <p:spPr>
          <a:xfrm>
            <a:off x="6498496" y="188913"/>
            <a:ext cx="2555875" cy="4032250"/>
          </a:xfrm>
          <a:prstGeom prst="rect">
            <a:avLst/>
          </a:prstGeom>
          <a:noFill/>
          <a:ln>
            <a:noFill/>
          </a:ln>
        </p:spPr>
      </p:pic>
      <p:sp>
        <p:nvSpPr>
          <p:cNvPr id="1139" name="Google Shape;1139;p146"/>
          <p:cNvSpPr txBox="1"/>
          <p:nvPr/>
        </p:nvSpPr>
        <p:spPr>
          <a:xfrm>
            <a:off x="179388" y="30954"/>
            <a:ext cx="6624637" cy="63709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FFFF00"/>
                </a:solidFill>
                <a:latin typeface="Tahoma"/>
                <a:ea typeface="Tahoma"/>
                <a:cs typeface="Tahoma"/>
                <a:sym typeface="Tahoma"/>
              </a:rPr>
              <a:t>Movements:</a:t>
            </a:r>
            <a:endParaRPr/>
          </a:p>
          <a:p>
            <a:pPr indent="0" lvl="0" marL="0" marR="0" rtl="0" algn="l">
              <a:spcBef>
                <a:spcPts val="1200"/>
              </a:spcBef>
              <a:spcAft>
                <a:spcPts val="0"/>
              </a:spcAft>
              <a:buNone/>
            </a:pPr>
            <a:r>
              <a:rPr b="1" lang="en-US" sz="2400">
                <a:solidFill>
                  <a:schemeClr val="lt1"/>
                </a:solidFill>
                <a:latin typeface="Tahoma"/>
                <a:ea typeface="Tahoma"/>
                <a:cs typeface="Tahoma"/>
                <a:sym typeface="Tahoma"/>
              </a:rPr>
              <a:t>Circumduction</a:t>
            </a:r>
            <a:endParaRPr/>
          </a:p>
          <a:p>
            <a:pPr indent="0" lvl="0" marL="0" marR="0" rtl="0" algn="l">
              <a:spcBef>
                <a:spcPts val="1200"/>
              </a:spcBef>
              <a:spcAft>
                <a:spcPts val="0"/>
              </a:spcAft>
              <a:buNone/>
            </a:pPr>
            <a:r>
              <a:rPr b="1" lang="en-US" sz="2400">
                <a:solidFill>
                  <a:schemeClr val="lt1"/>
                </a:solidFill>
                <a:latin typeface="Tahoma"/>
                <a:ea typeface="Tahoma"/>
                <a:cs typeface="Tahoma"/>
                <a:sym typeface="Tahoma"/>
              </a:rPr>
              <a:t>Includes  all movements together</a:t>
            </a:r>
            <a:endParaRPr b="1" sz="2400">
              <a:solidFill>
                <a:srgbClr val="000099"/>
              </a:solidFill>
              <a:latin typeface="Tahoma"/>
              <a:ea typeface="Tahoma"/>
              <a:cs typeface="Tahoma"/>
              <a:sym typeface="Tahoma"/>
            </a:endParaRPr>
          </a:p>
          <a:p>
            <a:pPr indent="0" lvl="0" marL="0" marR="0" rtl="0" algn="l">
              <a:spcBef>
                <a:spcPts val="1200"/>
              </a:spcBef>
              <a:spcAft>
                <a:spcPts val="0"/>
              </a:spcAft>
              <a:buNone/>
            </a:pPr>
            <a:r>
              <a:rPr b="1" lang="en-US" sz="2400">
                <a:solidFill>
                  <a:srgbClr val="92D050"/>
                </a:solidFill>
                <a:latin typeface="Tahoma"/>
                <a:ea typeface="Tahoma"/>
                <a:cs typeface="Tahoma"/>
                <a:sym typeface="Tahoma"/>
              </a:rPr>
              <a:t>Characteristics: </a:t>
            </a:r>
            <a:endParaRPr/>
          </a:p>
          <a:p>
            <a:pPr indent="-342900" lvl="0" marL="342900" marR="0" rtl="0" algn="l">
              <a:spcBef>
                <a:spcPts val="1200"/>
              </a:spcBef>
              <a:spcAft>
                <a:spcPts val="0"/>
              </a:spcAft>
              <a:buClr>
                <a:schemeClr val="lt1"/>
              </a:buClr>
              <a:buSzPts val="3048"/>
              <a:buFont typeface="Tahoma"/>
              <a:buChar char="•"/>
            </a:pPr>
            <a:r>
              <a:rPr b="1" lang="en-US" sz="2400">
                <a:solidFill>
                  <a:schemeClr val="lt1"/>
                </a:solidFill>
                <a:latin typeface="Tahoma"/>
                <a:ea typeface="Tahoma"/>
                <a:cs typeface="Tahoma"/>
                <a:sym typeface="Tahoma"/>
              </a:rPr>
              <a:t>	The fibrous capsule is</a:t>
            </a:r>
            <a:r>
              <a:rPr b="1" i="1" lang="en-US" sz="2400">
                <a:solidFill>
                  <a:srgbClr val="CC0000"/>
                </a:solidFill>
                <a:latin typeface="Tahoma"/>
                <a:ea typeface="Tahoma"/>
                <a:cs typeface="Tahoma"/>
                <a:sym typeface="Tahoma"/>
              </a:rPr>
              <a:t> </a:t>
            </a:r>
            <a:r>
              <a:rPr b="1" i="1" lang="en-US" sz="2400">
                <a:solidFill>
                  <a:srgbClr val="FFFF00"/>
                </a:solidFill>
                <a:latin typeface="Tahoma"/>
                <a:ea typeface="Tahoma"/>
                <a:cs typeface="Tahoma"/>
                <a:sym typeface="Tahoma"/>
              </a:rPr>
              <a:t>Weak inferiorly</a:t>
            </a:r>
            <a:endParaRPr/>
          </a:p>
          <a:p>
            <a:pPr indent="0" lvl="0" marL="0" marR="0" rtl="0" algn="l">
              <a:spcBef>
                <a:spcPts val="1200"/>
              </a:spcBef>
              <a:spcAft>
                <a:spcPts val="0"/>
              </a:spcAft>
              <a:buNone/>
            </a:pPr>
            <a:r>
              <a:rPr b="1" i="1" lang="en-US" sz="2400">
                <a:solidFill>
                  <a:srgbClr val="CC0000"/>
                </a:solidFill>
                <a:latin typeface="Tahoma"/>
                <a:ea typeface="Tahoma"/>
                <a:cs typeface="Tahoma"/>
                <a:sym typeface="Tahoma"/>
              </a:rPr>
              <a:t>	</a:t>
            </a:r>
            <a:r>
              <a:rPr b="1" lang="en-US" sz="2400">
                <a:solidFill>
                  <a:schemeClr val="lt1"/>
                </a:solidFill>
                <a:latin typeface="Tahoma"/>
                <a:ea typeface="Tahoma"/>
                <a:cs typeface="Tahoma"/>
                <a:sym typeface="Tahoma"/>
              </a:rPr>
              <a:t>due to:</a:t>
            </a:r>
            <a:endParaRPr/>
          </a:p>
          <a:p>
            <a:pPr indent="-342900" lvl="0" marL="342900" marR="0" rtl="0" algn="l">
              <a:spcBef>
                <a:spcPts val="1200"/>
              </a:spcBef>
              <a:spcAft>
                <a:spcPts val="0"/>
              </a:spcAft>
              <a:buClr>
                <a:srgbClr val="00B050"/>
              </a:buClr>
              <a:buSzPts val="3048"/>
              <a:buFont typeface="Tahoma"/>
              <a:buChar char="•"/>
            </a:pPr>
            <a:r>
              <a:rPr b="1" lang="en-US" sz="2400">
                <a:solidFill>
                  <a:schemeClr val="lt1"/>
                </a:solidFill>
                <a:latin typeface="Tahoma"/>
                <a:ea typeface="Tahoma"/>
                <a:cs typeface="Tahoma"/>
                <a:sym typeface="Tahoma"/>
              </a:rPr>
              <a:t>	1. Penetrated inferiorly by tendon of long head of triceps	</a:t>
            </a:r>
            <a:endParaRPr b="1" i="1" sz="2400">
              <a:solidFill>
                <a:srgbClr val="CC0000"/>
              </a:solidFill>
              <a:latin typeface="Tahoma"/>
              <a:ea typeface="Tahoma"/>
              <a:cs typeface="Tahoma"/>
              <a:sym typeface="Tahoma"/>
            </a:endParaRPr>
          </a:p>
          <a:p>
            <a:pPr indent="-342900" lvl="0" marL="342900" marR="0" rtl="0" algn="l">
              <a:spcBef>
                <a:spcPts val="1200"/>
              </a:spcBef>
              <a:spcAft>
                <a:spcPts val="0"/>
              </a:spcAft>
              <a:buClr>
                <a:srgbClr val="00B050"/>
              </a:buClr>
              <a:buSzPts val="3048"/>
              <a:buFont typeface="Tahoma"/>
              <a:buChar char="•"/>
            </a:pPr>
            <a:r>
              <a:rPr b="1" i="1" lang="en-US" sz="2400">
                <a:solidFill>
                  <a:srgbClr val="CC0000"/>
                </a:solidFill>
                <a:latin typeface="Tahoma"/>
                <a:ea typeface="Tahoma"/>
                <a:cs typeface="Tahoma"/>
                <a:sym typeface="Tahoma"/>
              </a:rPr>
              <a:t>	</a:t>
            </a:r>
            <a:r>
              <a:rPr b="1" lang="en-US" sz="2400">
                <a:solidFill>
                  <a:schemeClr val="lt1"/>
                </a:solidFill>
                <a:latin typeface="Tahoma"/>
                <a:ea typeface="Tahoma"/>
                <a:cs typeface="Tahoma"/>
                <a:sym typeface="Tahoma"/>
              </a:rPr>
              <a:t>2</a:t>
            </a:r>
            <a:r>
              <a:rPr b="1" lang="en-US" sz="2400">
                <a:solidFill>
                  <a:srgbClr val="000099"/>
                </a:solidFill>
                <a:latin typeface="Tahoma"/>
                <a:ea typeface="Tahoma"/>
                <a:cs typeface="Tahoma"/>
                <a:sym typeface="Tahoma"/>
              </a:rPr>
              <a:t>.</a:t>
            </a:r>
            <a:r>
              <a:rPr b="1" i="1" lang="en-US" sz="2400">
                <a:solidFill>
                  <a:srgbClr val="CC0000"/>
                </a:solidFill>
                <a:latin typeface="Tahoma"/>
                <a:ea typeface="Tahoma"/>
                <a:cs typeface="Tahoma"/>
                <a:sym typeface="Tahoma"/>
              </a:rPr>
              <a:t> </a:t>
            </a:r>
            <a:r>
              <a:rPr b="1" lang="en-US" sz="2400">
                <a:solidFill>
                  <a:schemeClr val="lt1"/>
                </a:solidFill>
                <a:latin typeface="Tahoma"/>
                <a:ea typeface="Tahoma"/>
                <a:cs typeface="Tahoma"/>
                <a:sym typeface="Tahoma"/>
              </a:rPr>
              <a:t>Joint is surrounded (stabilized) by group 	of muscles called:  </a:t>
            </a:r>
            <a:r>
              <a:rPr b="1" lang="en-US" sz="2400">
                <a:solidFill>
                  <a:srgbClr val="FFFF00"/>
                </a:solidFill>
                <a:latin typeface="Tahoma"/>
                <a:ea typeface="Tahoma"/>
                <a:cs typeface="Tahoma"/>
                <a:sym typeface="Tahoma"/>
              </a:rPr>
              <a:t>Rotator Cuff muscles</a:t>
            </a:r>
            <a:endParaRPr/>
          </a:p>
          <a:p>
            <a:pPr indent="0" lvl="0" marL="0" marR="0" rtl="0" algn="l">
              <a:spcBef>
                <a:spcPts val="1200"/>
              </a:spcBef>
              <a:spcAft>
                <a:spcPts val="0"/>
              </a:spcAft>
              <a:buNone/>
            </a:pPr>
            <a:r>
              <a:rPr b="1" lang="en-US" sz="2400">
                <a:solidFill>
                  <a:srgbClr val="FFFF00"/>
                </a:solidFill>
                <a:latin typeface="Tahoma"/>
                <a:ea typeface="Tahoma"/>
                <a:cs typeface="Tahoma"/>
                <a:sym typeface="Tahoma"/>
              </a:rPr>
              <a:t>	</a:t>
            </a:r>
            <a:r>
              <a:rPr b="1" i="1" lang="en-US" sz="2400">
                <a:solidFill>
                  <a:srgbClr val="FFFF00"/>
                </a:solidFill>
                <a:latin typeface="Tahoma"/>
                <a:ea typeface="Tahoma"/>
                <a:cs typeface="Tahoma"/>
                <a:sym typeface="Tahoma"/>
              </a:rPr>
              <a:t>*except inferiorly</a:t>
            </a:r>
            <a:endParaRPr/>
          </a:p>
        </p:txBody>
      </p:sp>
    </p:spTree>
  </p:cSld>
  <p:clrMapOvr>
    <a:masterClrMapping/>
  </p:clrMapOvr>
</p:sld>
</file>

<file path=ppt/slides/slide1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3" name="Shape 1143"/>
        <p:cNvGrpSpPr/>
        <p:nvPr/>
      </p:nvGrpSpPr>
      <p:grpSpPr>
        <a:xfrm>
          <a:off x="0" y="0"/>
          <a:ext cx="0" cy="0"/>
          <a:chOff x="0" y="0"/>
          <a:chExt cx="0" cy="0"/>
        </a:xfrm>
      </p:grpSpPr>
      <p:sp>
        <p:nvSpPr>
          <p:cNvPr id="1144" name="Google Shape;1144;p147"/>
          <p:cNvSpPr txBox="1"/>
          <p:nvPr>
            <p:ph type="title"/>
          </p:nvPr>
        </p:nvSpPr>
        <p:spPr>
          <a:xfrm>
            <a:off x="457200" y="274638"/>
            <a:ext cx="8229600" cy="551272"/>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Rotator Cuff Muscles</a:t>
            </a:r>
            <a:endParaRPr/>
          </a:p>
        </p:txBody>
      </p:sp>
      <p:sp>
        <p:nvSpPr>
          <p:cNvPr id="1145" name="Google Shape;1145;p147"/>
          <p:cNvSpPr txBox="1"/>
          <p:nvPr>
            <p:ph idx="1" type="body"/>
          </p:nvPr>
        </p:nvSpPr>
        <p:spPr>
          <a:xfrm>
            <a:off x="457200" y="914400"/>
            <a:ext cx="8577618" cy="5636525"/>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600"/>
              <a:buFont typeface="Arial"/>
              <a:buNone/>
            </a:pPr>
            <a:r>
              <a:rPr b="1" lang="en-US" sz="2600"/>
              <a:t>4 muscles that inserted around shoulder joint &amp; and fuse with underlying capsule of shoulder joint form a musculotendinous cuff</a:t>
            </a:r>
            <a:endParaRPr/>
          </a:p>
          <a:p>
            <a:pPr indent="-342900" lvl="0" marL="342900" rtl="0" algn="l">
              <a:spcBef>
                <a:spcPts val="520"/>
              </a:spcBef>
              <a:spcAft>
                <a:spcPts val="0"/>
              </a:spcAft>
              <a:buSzPts val="2600"/>
              <a:buFont typeface="Arial"/>
              <a:buNone/>
            </a:pPr>
            <a:r>
              <a:t/>
            </a:r>
            <a:endParaRPr b="1" sz="2600"/>
          </a:p>
          <a:p>
            <a:pPr indent="-342900" lvl="0" marL="342900" rtl="0" algn="l">
              <a:spcBef>
                <a:spcPts val="520"/>
              </a:spcBef>
              <a:spcAft>
                <a:spcPts val="0"/>
              </a:spcAft>
              <a:buSzPts val="2600"/>
              <a:buFont typeface="Arial"/>
              <a:buNone/>
            </a:pPr>
            <a:r>
              <a:rPr b="1" lang="en-US" sz="2600"/>
              <a:t>Cover the joint from 3 directions:</a:t>
            </a:r>
            <a:endParaRPr/>
          </a:p>
          <a:p>
            <a:pPr indent="-342900" lvl="0" marL="342900" rtl="0" algn="l">
              <a:spcBef>
                <a:spcPts val="520"/>
              </a:spcBef>
              <a:spcAft>
                <a:spcPts val="0"/>
              </a:spcAft>
              <a:buSzPts val="2600"/>
              <a:buFont typeface="Arial"/>
              <a:buNone/>
            </a:pPr>
            <a:r>
              <a:rPr b="1" lang="en-US" sz="2600"/>
              <a:t>Superior</a:t>
            </a:r>
            <a:r>
              <a:rPr b="1" lang="en-US" sz="2600">
                <a:solidFill>
                  <a:srgbClr val="FFFF00"/>
                </a:solidFill>
              </a:rPr>
              <a:t>: supraspinatus</a:t>
            </a:r>
            <a:endParaRPr/>
          </a:p>
          <a:p>
            <a:pPr indent="-342900" lvl="0" marL="342900" rtl="0" algn="l">
              <a:spcBef>
                <a:spcPts val="520"/>
              </a:spcBef>
              <a:spcAft>
                <a:spcPts val="0"/>
              </a:spcAft>
              <a:buSzPts val="2600"/>
              <a:buFont typeface="Arial"/>
              <a:buNone/>
            </a:pPr>
            <a:r>
              <a:rPr b="1" lang="en-US" sz="2600"/>
              <a:t>Anterior</a:t>
            </a:r>
            <a:r>
              <a:rPr b="1" lang="en-US" sz="2600">
                <a:solidFill>
                  <a:srgbClr val="FFFF00"/>
                </a:solidFill>
              </a:rPr>
              <a:t>: subscapularis</a:t>
            </a:r>
            <a:endParaRPr/>
          </a:p>
          <a:p>
            <a:pPr indent="-342900" lvl="0" marL="342900" rtl="0" algn="l">
              <a:spcBef>
                <a:spcPts val="520"/>
              </a:spcBef>
              <a:spcAft>
                <a:spcPts val="0"/>
              </a:spcAft>
              <a:buSzPts val="2600"/>
              <a:buFont typeface="Arial"/>
              <a:buNone/>
            </a:pPr>
            <a:r>
              <a:rPr b="1" lang="en-US" sz="2600"/>
              <a:t>Posterior</a:t>
            </a:r>
            <a:r>
              <a:rPr b="1" lang="en-US" sz="2600">
                <a:solidFill>
                  <a:srgbClr val="FFFF00"/>
                </a:solidFill>
              </a:rPr>
              <a:t>: infraspinatus &amp; teres minor</a:t>
            </a:r>
            <a:endParaRPr/>
          </a:p>
          <a:p>
            <a:pPr indent="-342900" lvl="0" marL="342900" rtl="0" algn="l">
              <a:spcBef>
                <a:spcPts val="520"/>
              </a:spcBef>
              <a:spcAft>
                <a:spcPts val="0"/>
              </a:spcAft>
              <a:buSzPts val="2600"/>
              <a:buFont typeface="Arial"/>
              <a:buNone/>
            </a:pPr>
            <a:r>
              <a:t/>
            </a:r>
            <a:endParaRPr b="1" sz="2600"/>
          </a:p>
          <a:p>
            <a:pPr indent="-342900" lvl="0" marL="342900" rtl="0" algn="l">
              <a:spcBef>
                <a:spcPts val="520"/>
              </a:spcBef>
              <a:spcAft>
                <a:spcPts val="0"/>
              </a:spcAft>
              <a:buSzPts val="2600"/>
              <a:buFont typeface="Arial"/>
              <a:buNone/>
            </a:pPr>
            <a:r>
              <a:rPr b="1" lang="en-US" sz="2600">
                <a:solidFill>
                  <a:srgbClr val="0070C0"/>
                </a:solidFill>
              </a:rPr>
              <a:t>Fxn. </a:t>
            </a:r>
            <a:endParaRPr/>
          </a:p>
          <a:p>
            <a:pPr indent="-342900" lvl="0" marL="342900" rtl="0" algn="l">
              <a:spcBef>
                <a:spcPts val="520"/>
              </a:spcBef>
              <a:spcAft>
                <a:spcPts val="0"/>
              </a:spcAft>
              <a:buSzPts val="2600"/>
              <a:buFont typeface="Arial"/>
              <a:buNone/>
            </a:pPr>
            <a:r>
              <a:rPr b="1" lang="en-US" sz="2600"/>
              <a:t>Stabilize shoulder joint</a:t>
            </a:r>
            <a:endParaRPr/>
          </a:p>
          <a:p>
            <a:pPr indent="-342900" lvl="0" marL="342900" rtl="0" algn="l">
              <a:spcBef>
                <a:spcPts val="520"/>
              </a:spcBef>
              <a:spcAft>
                <a:spcPts val="0"/>
              </a:spcAft>
              <a:buSzPts val="2600"/>
              <a:buFont typeface="Arial"/>
              <a:buNone/>
            </a:pPr>
            <a:r>
              <a:rPr b="1" lang="en-US" sz="2600"/>
              <a:t>Deficit inferiorly that is weak area</a:t>
            </a:r>
            <a:endParaRPr/>
          </a:p>
        </p:txBody>
      </p:sp>
    </p:spTree>
  </p:cSld>
  <p:clrMapOvr>
    <a:masterClrMapping/>
  </p:clrMapOvr>
</p:sld>
</file>

<file path=ppt/slides/slide1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9" name="Shape 1149"/>
        <p:cNvGrpSpPr/>
        <p:nvPr/>
      </p:nvGrpSpPr>
      <p:grpSpPr>
        <a:xfrm>
          <a:off x="0" y="0"/>
          <a:ext cx="0" cy="0"/>
          <a:chOff x="0" y="0"/>
          <a:chExt cx="0" cy="0"/>
        </a:xfrm>
      </p:grpSpPr>
      <p:pic>
        <p:nvPicPr>
          <p:cNvPr id="1150" name="Google Shape;1150;p148"/>
          <p:cNvPicPr preferRelativeResize="0"/>
          <p:nvPr/>
        </p:nvPicPr>
        <p:blipFill rotWithShape="1">
          <a:blip r:embed="rId3">
            <a:alphaModFix/>
          </a:blip>
          <a:srcRect b="0" l="0" r="0" t="0"/>
          <a:stretch/>
        </p:blipFill>
        <p:spPr>
          <a:xfrm>
            <a:off x="520505" y="492368"/>
            <a:ext cx="8482818" cy="5795889"/>
          </a:xfrm>
          <a:prstGeom prst="rect">
            <a:avLst/>
          </a:prstGeom>
          <a:noFill/>
          <a:ln>
            <a:noFill/>
          </a:ln>
        </p:spPr>
      </p:pic>
      <p:sp>
        <p:nvSpPr>
          <p:cNvPr id="1151" name="Google Shape;1151;p148"/>
          <p:cNvSpPr/>
          <p:nvPr/>
        </p:nvSpPr>
        <p:spPr>
          <a:xfrm>
            <a:off x="1489587" y="1179871"/>
            <a:ext cx="1209368" cy="353961"/>
          </a:xfrm>
          <a:prstGeom prst="roundRect">
            <a:avLst>
              <a:gd fmla="val 16667" name="adj"/>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52" name="Google Shape;1152;p148"/>
          <p:cNvSpPr/>
          <p:nvPr/>
        </p:nvSpPr>
        <p:spPr>
          <a:xfrm>
            <a:off x="943897" y="1917290"/>
            <a:ext cx="1150374" cy="353962"/>
          </a:xfrm>
          <a:prstGeom prst="roundRect">
            <a:avLst>
              <a:gd fmla="val 16667" name="adj"/>
            </a:avLst>
          </a:prstGeom>
          <a:noFill/>
          <a:ln cap="flat" cmpd="sng" w="25400">
            <a:solidFill>
              <a:srgbClr val="FF006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53" name="Google Shape;1153;p148"/>
          <p:cNvSpPr/>
          <p:nvPr/>
        </p:nvSpPr>
        <p:spPr>
          <a:xfrm>
            <a:off x="943897" y="3244645"/>
            <a:ext cx="943897" cy="486697"/>
          </a:xfrm>
          <a:prstGeom prst="roundRect">
            <a:avLst>
              <a:gd fmla="val 16667" name="adj"/>
            </a:avLst>
          </a:prstGeom>
          <a:noFill/>
          <a:ln cap="flat" cmpd="sng" w="25400">
            <a:solidFill>
              <a:srgbClr val="61952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54" name="Google Shape;1154;p148"/>
          <p:cNvSpPr/>
          <p:nvPr/>
        </p:nvSpPr>
        <p:spPr>
          <a:xfrm>
            <a:off x="6474542" y="3244645"/>
            <a:ext cx="1253613" cy="243348"/>
          </a:xfrm>
          <a:prstGeom prst="roundRect">
            <a:avLst>
              <a:gd fmla="val 16667" name="adj"/>
            </a:avLst>
          </a:prstGeom>
          <a:noFill/>
          <a:ln cap="flat" cmpd="sng" w="25400">
            <a:solidFill>
              <a:srgbClr val="CD760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55" name="Google Shape;1155;p148"/>
          <p:cNvSpPr/>
          <p:nvPr/>
        </p:nvSpPr>
        <p:spPr>
          <a:xfrm>
            <a:off x="1091381" y="5220929"/>
            <a:ext cx="1607574" cy="575187"/>
          </a:xfrm>
          <a:prstGeom prst="rect">
            <a:avLst/>
          </a:prstGeom>
          <a:noFill/>
          <a:ln cap="flat" cmpd="sng" w="38100">
            <a:solidFill>
              <a:srgbClr val="FFFF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56" name="Google Shape;1156;p148"/>
          <p:cNvSpPr/>
          <p:nvPr/>
        </p:nvSpPr>
        <p:spPr>
          <a:xfrm>
            <a:off x="4336025" y="737419"/>
            <a:ext cx="2566219" cy="442452"/>
          </a:xfrm>
          <a:prstGeom prst="ellipse">
            <a:avLst/>
          </a:prstGeom>
          <a:noFill/>
          <a:ln cap="flat" cmpd="sng" w="38100">
            <a:solidFill>
              <a:srgbClr val="4691B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1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0" name="Shape 1160"/>
        <p:cNvGrpSpPr/>
        <p:nvPr/>
      </p:nvGrpSpPr>
      <p:grpSpPr>
        <a:xfrm>
          <a:off x="0" y="0"/>
          <a:ext cx="0" cy="0"/>
          <a:chOff x="0" y="0"/>
          <a:chExt cx="0" cy="0"/>
        </a:xfrm>
      </p:grpSpPr>
      <p:sp>
        <p:nvSpPr>
          <p:cNvPr id="1161" name="Google Shape;1161;p149"/>
          <p:cNvSpPr txBox="1"/>
          <p:nvPr>
            <p:ph type="title"/>
          </p:nvPr>
        </p:nvSpPr>
        <p:spPr>
          <a:xfrm>
            <a:off x="2703513" y="274638"/>
            <a:ext cx="6316662" cy="52722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rPr>
              <a:t>Relation of shoulder joint</a:t>
            </a:r>
            <a:endParaRPr/>
          </a:p>
        </p:txBody>
      </p:sp>
      <p:sp>
        <p:nvSpPr>
          <p:cNvPr id="1162" name="Google Shape;1162;p149"/>
          <p:cNvSpPr txBox="1"/>
          <p:nvPr>
            <p:ph idx="1" type="body"/>
          </p:nvPr>
        </p:nvSpPr>
        <p:spPr>
          <a:xfrm>
            <a:off x="281354" y="1111348"/>
            <a:ext cx="8738821" cy="5014815"/>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800"/>
              <a:buFont typeface="Arial"/>
              <a:buChar char="•"/>
            </a:pPr>
            <a:r>
              <a:rPr b="1" lang="en-US" sz="2800">
                <a:solidFill>
                  <a:srgbClr val="FF0066"/>
                </a:solidFill>
              </a:rPr>
              <a:t>Anteriorly:</a:t>
            </a:r>
            <a:r>
              <a:rPr b="1" lang="en-US"/>
              <a:t> subscapularis muscle, axillary vessels and brachial plexus</a:t>
            </a:r>
            <a:endParaRPr/>
          </a:p>
          <a:p>
            <a:pPr indent="-190500" lvl="0" marL="342900" rtl="0" algn="l">
              <a:spcBef>
                <a:spcPts val="480"/>
              </a:spcBef>
              <a:spcAft>
                <a:spcPts val="0"/>
              </a:spcAft>
              <a:buSzPts val="2400"/>
              <a:buFont typeface="Arial"/>
              <a:buNone/>
            </a:pPr>
            <a:r>
              <a:t/>
            </a:r>
            <a:endParaRPr b="1"/>
          </a:p>
          <a:p>
            <a:pPr indent="-342900" lvl="0" marL="342900" rtl="0" algn="l">
              <a:spcBef>
                <a:spcPts val="560"/>
              </a:spcBef>
              <a:spcAft>
                <a:spcPts val="0"/>
              </a:spcAft>
              <a:buSzPts val="2800"/>
              <a:buFont typeface="Arial"/>
              <a:buChar char="•"/>
            </a:pPr>
            <a:r>
              <a:rPr b="1" lang="en-US" sz="2800">
                <a:solidFill>
                  <a:srgbClr val="00B0F0"/>
                </a:solidFill>
              </a:rPr>
              <a:t>Posteriorly: </a:t>
            </a:r>
            <a:r>
              <a:rPr b="1" lang="en-US"/>
              <a:t>Infraspinatus muscle, and teres minor</a:t>
            </a:r>
            <a:endParaRPr/>
          </a:p>
          <a:p>
            <a:pPr indent="-190500" lvl="0" marL="342900" rtl="0" algn="l">
              <a:spcBef>
                <a:spcPts val="480"/>
              </a:spcBef>
              <a:spcAft>
                <a:spcPts val="0"/>
              </a:spcAft>
              <a:buSzPts val="2400"/>
              <a:buFont typeface="Arial"/>
              <a:buNone/>
            </a:pPr>
            <a:r>
              <a:t/>
            </a:r>
            <a:endParaRPr b="1"/>
          </a:p>
          <a:p>
            <a:pPr indent="-342900" lvl="0" marL="342900" rtl="0" algn="l">
              <a:spcBef>
                <a:spcPts val="560"/>
              </a:spcBef>
              <a:spcAft>
                <a:spcPts val="0"/>
              </a:spcAft>
              <a:buSzPts val="2800"/>
              <a:buFont typeface="Arial"/>
              <a:buChar char="•"/>
            </a:pPr>
            <a:r>
              <a:rPr b="1" lang="en-US" sz="2800">
                <a:solidFill>
                  <a:srgbClr val="FFFF00"/>
                </a:solidFill>
              </a:rPr>
              <a:t>Superiorly : </a:t>
            </a:r>
            <a:r>
              <a:rPr b="1" lang="en-US"/>
              <a:t>supraspinatus muscle,subacromial bursa,coraco acromial lig,deltoid muscle</a:t>
            </a:r>
            <a:endParaRPr/>
          </a:p>
          <a:p>
            <a:pPr indent="-190500" lvl="0" marL="342900" rtl="0" algn="l">
              <a:spcBef>
                <a:spcPts val="480"/>
              </a:spcBef>
              <a:spcAft>
                <a:spcPts val="0"/>
              </a:spcAft>
              <a:buSzPts val="2400"/>
              <a:buFont typeface="Arial"/>
              <a:buNone/>
            </a:pPr>
            <a:r>
              <a:t/>
            </a:r>
            <a:endParaRPr b="1"/>
          </a:p>
          <a:p>
            <a:pPr indent="-342900" lvl="0" marL="342900" rtl="0" algn="l">
              <a:spcBef>
                <a:spcPts val="560"/>
              </a:spcBef>
              <a:spcAft>
                <a:spcPts val="0"/>
              </a:spcAft>
              <a:buSzPts val="2800"/>
              <a:buFont typeface="Arial"/>
              <a:buChar char="•"/>
            </a:pPr>
            <a:r>
              <a:rPr b="1" lang="en-US" sz="2800">
                <a:solidFill>
                  <a:srgbClr val="7ABC32"/>
                </a:solidFill>
              </a:rPr>
              <a:t>Inferiorly: </a:t>
            </a:r>
            <a:r>
              <a:rPr b="1" lang="en-US"/>
              <a:t>long head of triceps muscle, axillary nerve, posterior circumflex humeral vessels</a:t>
            </a:r>
            <a:endParaRPr/>
          </a:p>
          <a:p>
            <a:pPr indent="-190500" lvl="0" marL="342900" rtl="0" algn="l">
              <a:spcBef>
                <a:spcPts val="480"/>
              </a:spcBef>
              <a:spcAft>
                <a:spcPts val="0"/>
              </a:spcAft>
              <a:buSzPts val="2400"/>
              <a:buFont typeface="Arial"/>
              <a:buNone/>
            </a:pPr>
            <a:r>
              <a:t/>
            </a:r>
            <a:endParaRPr b="1"/>
          </a:p>
          <a:p>
            <a:pPr indent="-190500" lvl="0" marL="342900" rtl="0" algn="l">
              <a:spcBef>
                <a:spcPts val="480"/>
              </a:spcBef>
              <a:spcAft>
                <a:spcPts val="0"/>
              </a:spcAft>
              <a:buSzPts val="2400"/>
              <a:buFont typeface="Arial"/>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15"/>
          <p:cNvSpPr txBox="1"/>
          <p:nvPr>
            <p:ph type="title"/>
          </p:nvPr>
        </p:nvSpPr>
        <p:spPr>
          <a:xfrm>
            <a:off x="457200" y="274638"/>
            <a:ext cx="8229600" cy="40775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200">
                <a:solidFill>
                  <a:srgbClr val="FF0000"/>
                </a:solidFill>
              </a:rPr>
              <a:t>Scapular Anastomosis</a:t>
            </a:r>
            <a:endParaRPr/>
          </a:p>
        </p:txBody>
      </p:sp>
      <p:sp>
        <p:nvSpPr>
          <p:cNvPr id="256" name="Google Shape;256;p15"/>
          <p:cNvSpPr txBox="1"/>
          <p:nvPr>
            <p:ph idx="1" type="body"/>
          </p:nvPr>
        </p:nvSpPr>
        <p:spPr>
          <a:xfrm>
            <a:off x="95534" y="1323834"/>
            <a:ext cx="4640239" cy="4957074"/>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None/>
            </a:pPr>
            <a:r>
              <a:rPr b="1" lang="en-US"/>
              <a:t>An arterial Anastomoses</a:t>
            </a:r>
            <a:endParaRPr/>
          </a:p>
          <a:p>
            <a:pPr indent="-342900" lvl="0" marL="342900" rtl="0" algn="l">
              <a:spcBef>
                <a:spcPts val="480"/>
              </a:spcBef>
              <a:spcAft>
                <a:spcPts val="0"/>
              </a:spcAft>
              <a:buSzPts val="2400"/>
              <a:buFont typeface="Arial"/>
              <a:buNone/>
            </a:pPr>
            <a:r>
              <a:rPr b="1" lang="en-US"/>
              <a:t> between branches of</a:t>
            </a:r>
            <a:endParaRPr/>
          </a:p>
          <a:p>
            <a:pPr indent="-342900" lvl="0" marL="342900" rtl="0" algn="l">
              <a:spcBef>
                <a:spcPts val="480"/>
              </a:spcBef>
              <a:spcAft>
                <a:spcPts val="0"/>
              </a:spcAft>
              <a:buSzPts val="2400"/>
              <a:buFont typeface="Arial"/>
              <a:buNone/>
            </a:pPr>
            <a:r>
              <a:rPr b="1" lang="en-US"/>
              <a:t>1</a:t>
            </a:r>
            <a:r>
              <a:rPr b="1" baseline="30000" lang="en-US"/>
              <a:t>st</a:t>
            </a:r>
            <a:r>
              <a:rPr b="1" lang="en-US"/>
              <a:t> part Subclavian a. </a:t>
            </a:r>
            <a:endParaRPr/>
          </a:p>
          <a:p>
            <a:pPr indent="-342900" lvl="0" marL="342900" rtl="0" algn="l">
              <a:spcBef>
                <a:spcPts val="480"/>
              </a:spcBef>
              <a:spcAft>
                <a:spcPts val="0"/>
              </a:spcAft>
              <a:buSzPts val="2400"/>
              <a:buFont typeface="Arial"/>
              <a:buNone/>
            </a:pPr>
            <a:r>
              <a:rPr b="1" lang="en-US"/>
              <a:t>&amp; 3</a:t>
            </a:r>
            <a:r>
              <a:rPr b="1" baseline="30000" lang="en-US"/>
              <a:t>rd</a:t>
            </a:r>
            <a:r>
              <a:rPr b="1" lang="en-US"/>
              <a:t> part of Axillary a.</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solidFill>
                  <a:srgbClr val="FFFF00"/>
                </a:solidFill>
              </a:rPr>
              <a:t>Branches of subclavian:</a:t>
            </a:r>
            <a:endParaRPr/>
          </a:p>
          <a:p>
            <a:pPr indent="-342900" lvl="0" marL="342900" rtl="0" algn="l">
              <a:spcBef>
                <a:spcPts val="480"/>
              </a:spcBef>
              <a:spcAft>
                <a:spcPts val="0"/>
              </a:spcAft>
              <a:buSzPts val="2400"/>
              <a:buFont typeface="Arial"/>
              <a:buNone/>
            </a:pPr>
            <a:r>
              <a:rPr b="1" lang="en-US"/>
              <a:t>Suprascapular a. </a:t>
            </a:r>
            <a:endParaRPr/>
          </a:p>
          <a:p>
            <a:pPr indent="-342900" lvl="0" marL="342900" rtl="0" algn="l">
              <a:spcBef>
                <a:spcPts val="480"/>
              </a:spcBef>
              <a:spcAft>
                <a:spcPts val="0"/>
              </a:spcAft>
              <a:buSzPts val="2400"/>
              <a:buFont typeface="Arial"/>
              <a:buNone/>
            </a:pPr>
            <a:r>
              <a:rPr b="1" lang="en-US"/>
              <a:t>Dorsal scapular a. </a:t>
            </a:r>
            <a:endParaRPr/>
          </a:p>
          <a:p>
            <a:pPr indent="-342900" lvl="0" marL="342900" rtl="0" algn="l">
              <a:spcBef>
                <a:spcPts val="480"/>
              </a:spcBef>
              <a:spcAft>
                <a:spcPts val="0"/>
              </a:spcAft>
              <a:buSzPts val="2400"/>
              <a:buFont typeface="Arial"/>
              <a:buNone/>
            </a:pPr>
            <a:r>
              <a:t/>
            </a:r>
            <a:endParaRPr b="1">
              <a:solidFill>
                <a:srgbClr val="CC0000"/>
              </a:solidFill>
            </a:endParaRPr>
          </a:p>
          <a:p>
            <a:pPr indent="-342900" lvl="0" marL="342900" rtl="0" algn="l">
              <a:spcBef>
                <a:spcPts val="480"/>
              </a:spcBef>
              <a:spcAft>
                <a:spcPts val="0"/>
              </a:spcAft>
              <a:buSzPts val="2400"/>
              <a:buFont typeface="Arial"/>
              <a:buNone/>
            </a:pPr>
            <a:r>
              <a:rPr b="1" lang="en-US">
                <a:solidFill>
                  <a:srgbClr val="FFFF00"/>
                </a:solidFill>
              </a:rPr>
              <a:t>Branches of axillary:</a:t>
            </a:r>
            <a:endParaRPr/>
          </a:p>
          <a:p>
            <a:pPr indent="-342900" lvl="0" marL="342900" rtl="0" algn="l">
              <a:spcBef>
                <a:spcPts val="480"/>
              </a:spcBef>
              <a:spcAft>
                <a:spcPts val="0"/>
              </a:spcAft>
              <a:buSzPts val="2400"/>
              <a:buFont typeface="Arial"/>
              <a:buNone/>
            </a:pPr>
            <a:r>
              <a:rPr b="1" lang="en-US"/>
              <a:t>Subscapular a.</a:t>
            </a:r>
            <a:endParaRPr/>
          </a:p>
          <a:p>
            <a:pPr indent="-342900" lvl="0" marL="342900" rtl="0" algn="l">
              <a:spcBef>
                <a:spcPts val="480"/>
              </a:spcBef>
              <a:spcAft>
                <a:spcPts val="0"/>
              </a:spcAft>
              <a:buSzPts val="2400"/>
              <a:buFont typeface="Arial"/>
              <a:buNone/>
            </a:pPr>
            <a:r>
              <a:rPr b="1" lang="en-US"/>
              <a:t>Circumflex scapular a.</a:t>
            </a:r>
            <a:endParaRPr/>
          </a:p>
        </p:txBody>
      </p:sp>
      <p:pic>
        <p:nvPicPr>
          <p:cNvPr id="257" name="Google Shape;257;p15"/>
          <p:cNvPicPr preferRelativeResize="0"/>
          <p:nvPr/>
        </p:nvPicPr>
        <p:blipFill rotWithShape="1">
          <a:blip r:embed="rId3">
            <a:alphaModFix/>
          </a:blip>
          <a:srcRect b="0" l="0" r="0" t="0"/>
          <a:stretch/>
        </p:blipFill>
        <p:spPr>
          <a:xfrm>
            <a:off x="3916907" y="714375"/>
            <a:ext cx="5233234" cy="5836550"/>
          </a:xfrm>
          <a:prstGeom prst="rect">
            <a:avLst/>
          </a:prstGeom>
          <a:noFill/>
          <a:ln>
            <a:noFill/>
          </a:ln>
        </p:spPr>
      </p:pic>
    </p:spTree>
  </p:cSld>
  <p:clrMapOvr>
    <a:masterClrMapping/>
  </p:clrMapOvr>
</p:sld>
</file>

<file path=ppt/slides/slide1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6" name="Shape 1166"/>
        <p:cNvGrpSpPr/>
        <p:nvPr/>
      </p:nvGrpSpPr>
      <p:grpSpPr>
        <a:xfrm>
          <a:off x="0" y="0"/>
          <a:ext cx="0" cy="0"/>
          <a:chOff x="0" y="0"/>
          <a:chExt cx="0" cy="0"/>
        </a:xfrm>
      </p:grpSpPr>
      <p:sp>
        <p:nvSpPr>
          <p:cNvPr id="1167" name="Google Shape;1167;p150"/>
          <p:cNvSpPr txBox="1"/>
          <p:nvPr>
            <p:ph type="title"/>
          </p:nvPr>
        </p:nvSpPr>
        <p:spPr>
          <a:xfrm>
            <a:off x="2703513" y="274638"/>
            <a:ext cx="6316662" cy="316205"/>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rPr>
              <a:t>Pectoralis major muscle</a:t>
            </a:r>
            <a:endParaRPr/>
          </a:p>
        </p:txBody>
      </p:sp>
      <p:sp>
        <p:nvSpPr>
          <p:cNvPr id="1168" name="Google Shape;1168;p150"/>
          <p:cNvSpPr txBox="1"/>
          <p:nvPr>
            <p:ph idx="1" type="body"/>
          </p:nvPr>
        </p:nvSpPr>
        <p:spPr>
          <a:xfrm>
            <a:off x="0" y="422031"/>
            <a:ext cx="4698609" cy="6288257"/>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800"/>
              <a:buFont typeface="Arial"/>
              <a:buChar char="•"/>
            </a:pPr>
            <a:r>
              <a:rPr b="1" lang="en-US" sz="2800">
                <a:solidFill>
                  <a:srgbClr val="FF0000"/>
                </a:solidFill>
              </a:rPr>
              <a:t>Origin: </a:t>
            </a:r>
            <a:r>
              <a:rPr b="1" lang="en-US" sz="2800"/>
              <a:t>V shaped M</a:t>
            </a:r>
            <a:endParaRPr/>
          </a:p>
          <a:p>
            <a:pPr indent="-342900" lvl="0" marL="342900" rtl="0" algn="l">
              <a:spcBef>
                <a:spcPts val="480"/>
              </a:spcBef>
              <a:spcAft>
                <a:spcPts val="0"/>
              </a:spcAft>
              <a:buSzPts val="2400"/>
              <a:buFont typeface="Arial"/>
              <a:buChar char="•"/>
            </a:pPr>
            <a:r>
              <a:rPr b="1" lang="en-US">
                <a:solidFill>
                  <a:srgbClr val="FFFF00"/>
                </a:solidFill>
              </a:rPr>
              <a:t>Clavicular end :</a:t>
            </a:r>
            <a:r>
              <a:rPr b="1" lang="en-US"/>
              <a:t>Anterior surface of medial1/2 of clavicle</a:t>
            </a:r>
            <a:endParaRPr/>
          </a:p>
          <a:p>
            <a:pPr indent="-342900" lvl="0" marL="342900" rtl="0" algn="l">
              <a:spcBef>
                <a:spcPts val="480"/>
              </a:spcBef>
              <a:spcAft>
                <a:spcPts val="0"/>
              </a:spcAft>
              <a:buSzPts val="2400"/>
              <a:buFont typeface="Arial"/>
              <a:buChar char="•"/>
            </a:pPr>
            <a:r>
              <a:rPr b="1" lang="en-US">
                <a:solidFill>
                  <a:srgbClr val="FFFF00"/>
                </a:solidFill>
              </a:rPr>
              <a:t>Sternocostal head: </a:t>
            </a:r>
            <a:endParaRPr/>
          </a:p>
          <a:p>
            <a:pPr indent="0" lvl="0" marL="0" rtl="0" algn="l">
              <a:spcBef>
                <a:spcPts val="480"/>
              </a:spcBef>
              <a:spcAft>
                <a:spcPts val="0"/>
              </a:spcAft>
              <a:buSzPts val="2400"/>
              <a:buFont typeface="Arial"/>
              <a:buNone/>
            </a:pPr>
            <a:r>
              <a:rPr b="1" lang="en-US"/>
              <a:t>Anterior surface of sternum, first 7 costal cartilages,EOA</a:t>
            </a:r>
            <a:endParaRPr/>
          </a:p>
          <a:p>
            <a:pPr indent="-342900" lvl="0" marL="342900" rtl="0" algn="l">
              <a:spcBef>
                <a:spcPts val="560"/>
              </a:spcBef>
              <a:spcAft>
                <a:spcPts val="0"/>
              </a:spcAft>
              <a:buSzPts val="2800"/>
              <a:buFont typeface="Arial"/>
              <a:buChar char="•"/>
            </a:pPr>
            <a:r>
              <a:rPr b="1" lang="en-US" sz="2800">
                <a:solidFill>
                  <a:srgbClr val="00B0F0"/>
                </a:solidFill>
              </a:rPr>
              <a:t>Insertion: </a:t>
            </a:r>
            <a:r>
              <a:rPr b="1" lang="en-US"/>
              <a:t>lateral lip of bicipital aponeurosis</a:t>
            </a:r>
            <a:endParaRPr/>
          </a:p>
          <a:p>
            <a:pPr indent="-342900" lvl="0" marL="342900" rtl="0" algn="l">
              <a:spcBef>
                <a:spcPts val="560"/>
              </a:spcBef>
              <a:spcAft>
                <a:spcPts val="0"/>
              </a:spcAft>
              <a:buSzPts val="2800"/>
              <a:buFont typeface="Arial"/>
              <a:buChar char="•"/>
            </a:pPr>
            <a:r>
              <a:rPr b="1" lang="en-US" sz="2800">
                <a:solidFill>
                  <a:srgbClr val="FF0000"/>
                </a:solidFill>
              </a:rPr>
              <a:t>NS:</a:t>
            </a:r>
            <a:r>
              <a:rPr b="1" lang="en-US"/>
              <a:t> med,lat pectoral nerves</a:t>
            </a:r>
            <a:endParaRPr/>
          </a:p>
          <a:p>
            <a:pPr indent="-342900" lvl="0" marL="342900" rtl="0" algn="l">
              <a:spcBef>
                <a:spcPts val="560"/>
              </a:spcBef>
              <a:spcAft>
                <a:spcPts val="0"/>
              </a:spcAft>
              <a:buSzPts val="2800"/>
              <a:buFont typeface="Arial"/>
              <a:buChar char="•"/>
            </a:pPr>
            <a:r>
              <a:rPr b="1" lang="en-US" sz="2800">
                <a:solidFill>
                  <a:srgbClr val="FFFF00"/>
                </a:solidFill>
              </a:rPr>
              <a:t>Action: </a:t>
            </a:r>
            <a:r>
              <a:rPr b="1" i="1" lang="en-US" u="sng">
                <a:solidFill>
                  <a:srgbClr val="FF0000"/>
                </a:solidFill>
              </a:rPr>
              <a:t>All muscle, adduction of shoulder.</a:t>
            </a:r>
            <a:endParaRPr/>
          </a:p>
          <a:p>
            <a:pPr indent="-342900" lvl="0" marL="342900" rtl="0" algn="l">
              <a:spcBef>
                <a:spcPts val="480"/>
              </a:spcBef>
              <a:spcAft>
                <a:spcPts val="0"/>
              </a:spcAft>
              <a:buSzPts val="2400"/>
              <a:buFont typeface="Arial"/>
              <a:buChar char="•"/>
            </a:pPr>
            <a:r>
              <a:rPr b="1" lang="en-US"/>
              <a:t>Medial rotation of arm</a:t>
            </a:r>
            <a:endParaRPr/>
          </a:p>
          <a:p>
            <a:pPr indent="-342900" lvl="0" marL="342900" rtl="0" algn="l">
              <a:spcBef>
                <a:spcPts val="480"/>
              </a:spcBef>
              <a:spcAft>
                <a:spcPts val="0"/>
              </a:spcAft>
              <a:buSzPts val="2400"/>
              <a:buFont typeface="Arial"/>
              <a:buChar char="•"/>
            </a:pPr>
            <a:r>
              <a:rPr b="1" lang="en-US"/>
              <a:t>Ant fiber flex  shou, pos fiber extend it.</a:t>
            </a:r>
            <a:endParaRPr/>
          </a:p>
        </p:txBody>
      </p:sp>
      <p:pic>
        <p:nvPicPr>
          <p:cNvPr id="1169" name="Google Shape;1169;p150"/>
          <p:cNvPicPr preferRelativeResize="0"/>
          <p:nvPr/>
        </p:nvPicPr>
        <p:blipFill rotWithShape="1">
          <a:blip r:embed="rId3">
            <a:alphaModFix/>
          </a:blip>
          <a:srcRect b="0" l="0" r="0" t="0"/>
          <a:stretch/>
        </p:blipFill>
        <p:spPr>
          <a:xfrm>
            <a:off x="4208961" y="1176338"/>
            <a:ext cx="4929372" cy="4505325"/>
          </a:xfrm>
          <a:prstGeom prst="rect">
            <a:avLst/>
          </a:prstGeom>
          <a:noFill/>
          <a:ln>
            <a:noFill/>
          </a:ln>
        </p:spPr>
      </p:pic>
    </p:spTree>
  </p:cSld>
  <p:clrMapOvr>
    <a:masterClrMapping/>
  </p:clrMapOvr>
</p:sld>
</file>

<file path=ppt/slides/slide1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3" name="Shape 1173"/>
        <p:cNvGrpSpPr/>
        <p:nvPr/>
      </p:nvGrpSpPr>
      <p:grpSpPr>
        <a:xfrm>
          <a:off x="0" y="0"/>
          <a:ext cx="0" cy="0"/>
          <a:chOff x="0" y="0"/>
          <a:chExt cx="0" cy="0"/>
        </a:xfrm>
      </p:grpSpPr>
      <p:pic>
        <p:nvPicPr>
          <p:cNvPr id="1174" name="Google Shape;1174;p151"/>
          <p:cNvPicPr preferRelativeResize="0"/>
          <p:nvPr/>
        </p:nvPicPr>
        <p:blipFill rotWithShape="1">
          <a:blip r:embed="rId3">
            <a:alphaModFix/>
          </a:blip>
          <a:srcRect b="0" l="0" r="0" t="0"/>
          <a:stretch/>
        </p:blipFill>
        <p:spPr>
          <a:xfrm>
            <a:off x="86384" y="1495425"/>
            <a:ext cx="3448416" cy="3867150"/>
          </a:xfrm>
          <a:prstGeom prst="rect">
            <a:avLst/>
          </a:prstGeom>
          <a:noFill/>
          <a:ln>
            <a:noFill/>
          </a:ln>
        </p:spPr>
      </p:pic>
      <p:pic>
        <p:nvPicPr>
          <p:cNvPr id="1175" name="Google Shape;1175;p151"/>
          <p:cNvPicPr preferRelativeResize="0"/>
          <p:nvPr/>
        </p:nvPicPr>
        <p:blipFill rotWithShape="1">
          <a:blip r:embed="rId4">
            <a:alphaModFix/>
          </a:blip>
          <a:srcRect b="0" l="0" r="0" t="0"/>
          <a:stretch/>
        </p:blipFill>
        <p:spPr>
          <a:xfrm>
            <a:off x="3875964" y="1400175"/>
            <a:ext cx="5145236" cy="4057650"/>
          </a:xfrm>
          <a:prstGeom prst="rect">
            <a:avLst/>
          </a:prstGeom>
          <a:noFill/>
          <a:ln>
            <a:noFill/>
          </a:ln>
        </p:spPr>
      </p:pic>
      <p:sp>
        <p:nvSpPr>
          <p:cNvPr id="1176" name="Google Shape;1176;p151"/>
          <p:cNvSpPr txBox="1"/>
          <p:nvPr>
            <p:ph idx="4294967295" type="title"/>
          </p:nvPr>
        </p:nvSpPr>
        <p:spPr>
          <a:xfrm>
            <a:off x="2827338" y="274638"/>
            <a:ext cx="6316662" cy="516932"/>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rPr>
              <a:t>Deltopectoral groove</a:t>
            </a:r>
            <a:endParaRPr/>
          </a:p>
        </p:txBody>
      </p:sp>
    </p:spTree>
  </p:cSld>
  <p:clrMapOvr>
    <a:masterClrMapping/>
  </p:clrMapOvr>
</p:sld>
</file>

<file path=ppt/slides/slide1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0" name="Shape 1180"/>
        <p:cNvGrpSpPr/>
        <p:nvPr/>
      </p:nvGrpSpPr>
      <p:grpSpPr>
        <a:xfrm>
          <a:off x="0" y="0"/>
          <a:ext cx="0" cy="0"/>
          <a:chOff x="0" y="0"/>
          <a:chExt cx="0" cy="0"/>
        </a:xfrm>
      </p:grpSpPr>
      <p:pic>
        <p:nvPicPr>
          <p:cNvPr id="1181" name="Google Shape;1181;p152"/>
          <p:cNvPicPr preferRelativeResize="0"/>
          <p:nvPr/>
        </p:nvPicPr>
        <p:blipFill rotWithShape="1">
          <a:blip r:embed="rId3">
            <a:alphaModFix/>
          </a:blip>
          <a:srcRect b="0" l="0" r="0" t="0"/>
          <a:stretch/>
        </p:blipFill>
        <p:spPr>
          <a:xfrm>
            <a:off x="5584874" y="661182"/>
            <a:ext cx="3530178" cy="2745336"/>
          </a:xfrm>
          <a:prstGeom prst="rect">
            <a:avLst/>
          </a:prstGeom>
          <a:noFill/>
          <a:ln>
            <a:noFill/>
          </a:ln>
        </p:spPr>
      </p:pic>
      <p:sp>
        <p:nvSpPr>
          <p:cNvPr id="1182" name="Google Shape;1182;p152"/>
          <p:cNvSpPr txBox="1"/>
          <p:nvPr>
            <p:ph type="title"/>
          </p:nvPr>
        </p:nvSpPr>
        <p:spPr>
          <a:xfrm>
            <a:off x="455613" y="274638"/>
            <a:ext cx="8226425" cy="88398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66"/>
                </a:solidFill>
              </a:rPr>
              <a:t>Structures in Deltopectoral groove</a:t>
            </a:r>
            <a:br>
              <a:rPr b="1" lang="en-US">
                <a:solidFill>
                  <a:srgbClr val="FF0066"/>
                </a:solidFill>
              </a:rPr>
            </a:br>
            <a:endParaRPr b="1">
              <a:solidFill>
                <a:srgbClr val="FF0066"/>
              </a:solidFill>
            </a:endParaRPr>
          </a:p>
        </p:txBody>
      </p:sp>
      <p:sp>
        <p:nvSpPr>
          <p:cNvPr id="1183" name="Google Shape;1183;p152"/>
          <p:cNvSpPr txBox="1"/>
          <p:nvPr>
            <p:ph idx="1" type="body"/>
          </p:nvPr>
        </p:nvSpPr>
        <p:spPr>
          <a:xfrm>
            <a:off x="1" y="1589649"/>
            <a:ext cx="8682038" cy="4536514"/>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Char char="•"/>
            </a:pPr>
            <a:r>
              <a:rPr b="1" lang="en-US"/>
              <a:t>Cephalic vein</a:t>
            </a:r>
            <a:endParaRPr/>
          </a:p>
          <a:p>
            <a:pPr indent="-342900" lvl="0" marL="342900" rtl="0" algn="l">
              <a:spcBef>
                <a:spcPts val="480"/>
              </a:spcBef>
              <a:spcAft>
                <a:spcPts val="0"/>
              </a:spcAft>
              <a:buSzPts val="2400"/>
              <a:buFont typeface="Arial"/>
              <a:buChar char="•"/>
            </a:pPr>
            <a:r>
              <a:rPr b="1" lang="en-US"/>
              <a:t>Deltoid branch of thoracoacromial</a:t>
            </a:r>
            <a:endParaRPr/>
          </a:p>
          <a:p>
            <a:pPr indent="0" lvl="0" marL="0" rtl="0" algn="l">
              <a:spcBef>
                <a:spcPts val="480"/>
              </a:spcBef>
              <a:spcAft>
                <a:spcPts val="0"/>
              </a:spcAft>
              <a:buSzPts val="2400"/>
              <a:buFont typeface="Arial"/>
              <a:buNone/>
            </a:pPr>
            <a:r>
              <a:rPr b="1" lang="en-US"/>
              <a:t>artery</a:t>
            </a:r>
            <a:endParaRPr/>
          </a:p>
          <a:p>
            <a:pPr indent="-342900" lvl="0" marL="342900" rtl="0" algn="l">
              <a:spcBef>
                <a:spcPts val="480"/>
              </a:spcBef>
              <a:spcAft>
                <a:spcPts val="0"/>
              </a:spcAft>
              <a:buSzPts val="2400"/>
              <a:buFont typeface="Arial"/>
              <a:buChar char="•"/>
            </a:pPr>
            <a:r>
              <a:rPr b="1" lang="en-US"/>
              <a:t>Coracoid process is most easy </a:t>
            </a:r>
            <a:endParaRPr/>
          </a:p>
          <a:p>
            <a:pPr indent="0" lvl="0" marL="0" rtl="0" algn="l">
              <a:spcBef>
                <a:spcPts val="480"/>
              </a:spcBef>
              <a:spcAft>
                <a:spcPts val="0"/>
              </a:spcAft>
              <a:buSzPts val="2400"/>
              <a:buFont typeface="Arial"/>
              <a:buNone/>
            </a:pPr>
            <a:r>
              <a:rPr b="1" lang="en-US"/>
              <a:t>Palpable</a:t>
            </a:r>
            <a:endParaRPr/>
          </a:p>
          <a:p>
            <a:pPr indent="-342900" lvl="0" marL="342900" rtl="0" algn="l">
              <a:spcBef>
                <a:spcPts val="480"/>
              </a:spcBef>
              <a:spcAft>
                <a:spcPts val="0"/>
              </a:spcAft>
              <a:buSzPts val="2400"/>
              <a:buFont typeface="Arial"/>
              <a:buChar char="•"/>
            </a:pPr>
            <a:r>
              <a:rPr b="1" lang="en-US"/>
              <a:t>Detopectoral  Ln</a:t>
            </a:r>
            <a:endParaRPr/>
          </a:p>
        </p:txBody>
      </p:sp>
      <p:pic>
        <p:nvPicPr>
          <p:cNvPr id="1184" name="Google Shape;1184;p152"/>
          <p:cNvPicPr preferRelativeResize="0"/>
          <p:nvPr/>
        </p:nvPicPr>
        <p:blipFill rotWithShape="1">
          <a:blip r:embed="rId4">
            <a:alphaModFix/>
          </a:blip>
          <a:srcRect b="0" l="0" r="0" t="0"/>
          <a:stretch/>
        </p:blipFill>
        <p:spPr>
          <a:xfrm>
            <a:off x="4297305" y="3502742"/>
            <a:ext cx="4752975" cy="3209925"/>
          </a:xfrm>
          <a:prstGeom prst="rect">
            <a:avLst/>
          </a:prstGeom>
          <a:noFill/>
          <a:ln>
            <a:noFill/>
          </a:ln>
        </p:spPr>
      </p:pic>
    </p:spTree>
  </p:cSld>
  <p:clrMapOvr>
    <a:masterClrMapping/>
  </p:clrMapOvr>
</p:sld>
</file>

<file path=ppt/slides/slide1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8" name="Shape 1188"/>
        <p:cNvGrpSpPr/>
        <p:nvPr/>
      </p:nvGrpSpPr>
      <p:grpSpPr>
        <a:xfrm>
          <a:off x="0" y="0"/>
          <a:ext cx="0" cy="0"/>
          <a:chOff x="0" y="0"/>
          <a:chExt cx="0" cy="0"/>
        </a:xfrm>
      </p:grpSpPr>
      <p:pic>
        <p:nvPicPr>
          <p:cNvPr id="1189" name="Google Shape;1189;p153"/>
          <p:cNvPicPr preferRelativeResize="0"/>
          <p:nvPr>
            <p:ph idx="4294967295" type="body"/>
          </p:nvPr>
        </p:nvPicPr>
        <p:blipFill rotWithShape="1">
          <a:blip r:embed="rId3">
            <a:alphaModFix/>
          </a:blip>
          <a:srcRect b="0" l="0" r="0" t="0"/>
          <a:stretch/>
        </p:blipFill>
        <p:spPr>
          <a:xfrm>
            <a:off x="957125" y="801688"/>
            <a:ext cx="7483475" cy="5324475"/>
          </a:xfrm>
          <a:prstGeom prst="rect">
            <a:avLst/>
          </a:prstGeom>
          <a:noFill/>
          <a:ln>
            <a:noFill/>
          </a:ln>
        </p:spPr>
      </p:pic>
    </p:spTree>
  </p:cSld>
  <p:clrMapOvr>
    <a:masterClrMapping/>
  </p:clrMapOvr>
</p:sld>
</file>

<file path=ppt/slides/slide1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4" name="Shape 1194"/>
        <p:cNvGrpSpPr/>
        <p:nvPr/>
      </p:nvGrpSpPr>
      <p:grpSpPr>
        <a:xfrm>
          <a:off x="0" y="0"/>
          <a:ext cx="0" cy="0"/>
          <a:chOff x="0" y="0"/>
          <a:chExt cx="0" cy="0"/>
        </a:xfrm>
      </p:grpSpPr>
      <p:sp>
        <p:nvSpPr>
          <p:cNvPr id="1195" name="Google Shape;1195;p154"/>
          <p:cNvSpPr txBox="1"/>
          <p:nvPr>
            <p:ph type="title"/>
          </p:nvPr>
        </p:nvSpPr>
        <p:spPr>
          <a:xfrm>
            <a:off x="2703513" y="274638"/>
            <a:ext cx="6316662" cy="503284"/>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66"/>
                </a:solidFill>
              </a:rPr>
              <a:t>Acromio clavicular joint</a:t>
            </a:r>
            <a:endParaRPr/>
          </a:p>
        </p:txBody>
      </p:sp>
      <p:sp>
        <p:nvSpPr>
          <p:cNvPr id="1196" name="Google Shape;1196;p154"/>
          <p:cNvSpPr txBox="1"/>
          <p:nvPr>
            <p:ph idx="1" type="body"/>
          </p:nvPr>
        </p:nvSpPr>
        <p:spPr>
          <a:xfrm>
            <a:off x="18981" y="1146412"/>
            <a:ext cx="4399636" cy="5593601"/>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Char char="•"/>
            </a:pPr>
            <a:r>
              <a:rPr b="1" lang="en-US"/>
              <a:t>Small synovial </a:t>
            </a:r>
            <a:r>
              <a:rPr b="1" i="1" lang="en-US" sz="2800" u="sng">
                <a:solidFill>
                  <a:srgbClr val="FF0000"/>
                </a:solidFill>
              </a:rPr>
              <a:t>plane joint </a:t>
            </a:r>
            <a:r>
              <a:rPr b="1" lang="en-US"/>
              <a:t>between medial surface of acromion, and lateral end of clavicle.</a:t>
            </a:r>
            <a:endParaRPr/>
          </a:p>
          <a:p>
            <a:pPr indent="-342900" lvl="0" marL="342900" rtl="0" algn="l">
              <a:spcBef>
                <a:spcPts val="480"/>
              </a:spcBef>
              <a:spcAft>
                <a:spcPts val="0"/>
              </a:spcAft>
              <a:buSzPts val="2400"/>
              <a:buFont typeface="Arial"/>
              <a:buChar char="•"/>
            </a:pPr>
            <a:r>
              <a:rPr b="1" lang="en-US"/>
              <a:t>None axial</a:t>
            </a:r>
            <a:endParaRPr/>
          </a:p>
          <a:p>
            <a:pPr indent="-342900" lvl="0" marL="342900" rtl="0" algn="l">
              <a:spcBef>
                <a:spcPts val="480"/>
              </a:spcBef>
              <a:spcAft>
                <a:spcPts val="0"/>
              </a:spcAft>
              <a:buSzPts val="2400"/>
              <a:buFont typeface="Arial"/>
              <a:buChar char="•"/>
            </a:pPr>
            <a:r>
              <a:rPr b="1" lang="en-US"/>
              <a:t>Joint is surrounded by joint capsule reinforced by</a:t>
            </a:r>
            <a:endParaRPr/>
          </a:p>
          <a:p>
            <a:pPr indent="-342900" lvl="0" marL="342900" rtl="0" algn="l">
              <a:spcBef>
                <a:spcPts val="480"/>
              </a:spcBef>
              <a:spcAft>
                <a:spcPts val="0"/>
              </a:spcAft>
              <a:buSzPts val="2400"/>
              <a:buFont typeface="Arial"/>
              <a:buChar char="•"/>
            </a:pPr>
            <a:r>
              <a:rPr b="1" lang="en-US"/>
              <a:t>Acromio-clavicular lig</a:t>
            </a:r>
            <a:endParaRPr b="1"/>
          </a:p>
          <a:p>
            <a:pPr indent="-342900" lvl="0" marL="342900" rtl="0" algn="l">
              <a:spcBef>
                <a:spcPts val="480"/>
              </a:spcBef>
              <a:spcAft>
                <a:spcPts val="0"/>
              </a:spcAft>
              <a:buSzPts val="2400"/>
              <a:buFont typeface="Arial"/>
              <a:buChar char="•"/>
            </a:pPr>
            <a:r>
              <a:rPr b="1" lang="en-US"/>
              <a:t>Coraco-clavicular Lig: </a:t>
            </a:r>
            <a:endParaRPr/>
          </a:p>
          <a:p>
            <a:pPr indent="0" lvl="0" marL="0" rtl="0" algn="l">
              <a:spcBef>
                <a:spcPts val="480"/>
              </a:spcBef>
              <a:spcAft>
                <a:spcPts val="0"/>
              </a:spcAft>
              <a:buSzPts val="2400"/>
              <a:buFont typeface="Arial"/>
              <a:buNone/>
            </a:pPr>
            <a:r>
              <a:rPr b="1" lang="en-US"/>
              <a:t>which Is an accessory lig for transmission of BW.</a:t>
            </a:r>
            <a:endParaRPr/>
          </a:p>
          <a:p>
            <a:pPr indent="-190500" lvl="0" marL="342900" rtl="0" algn="l">
              <a:spcBef>
                <a:spcPts val="480"/>
              </a:spcBef>
              <a:spcAft>
                <a:spcPts val="0"/>
              </a:spcAft>
              <a:buSzPts val="2400"/>
              <a:buFont typeface="Arial"/>
              <a:buNone/>
            </a:pPr>
            <a:r>
              <a:t/>
            </a:r>
            <a:endParaRPr b="1"/>
          </a:p>
          <a:p>
            <a:pPr indent="-190500" lvl="0" marL="342900" rtl="0" algn="l">
              <a:spcBef>
                <a:spcPts val="480"/>
              </a:spcBef>
              <a:spcAft>
                <a:spcPts val="0"/>
              </a:spcAft>
              <a:buSzPts val="2400"/>
              <a:buFont typeface="Arial"/>
              <a:buNone/>
            </a:pPr>
            <a:r>
              <a:t/>
            </a:r>
            <a:endParaRPr b="1"/>
          </a:p>
        </p:txBody>
      </p:sp>
      <p:pic>
        <p:nvPicPr>
          <p:cNvPr id="1197" name="Google Shape;1197;p154"/>
          <p:cNvPicPr preferRelativeResize="0"/>
          <p:nvPr/>
        </p:nvPicPr>
        <p:blipFill rotWithShape="1">
          <a:blip r:embed="rId3">
            <a:alphaModFix/>
          </a:blip>
          <a:srcRect b="0" l="0" r="0" t="0"/>
          <a:stretch/>
        </p:blipFill>
        <p:spPr>
          <a:xfrm>
            <a:off x="4129548" y="1395413"/>
            <a:ext cx="5004571" cy="4253219"/>
          </a:xfrm>
          <a:prstGeom prst="rect">
            <a:avLst/>
          </a:prstGeom>
          <a:noFill/>
          <a:ln>
            <a:noFill/>
          </a:ln>
        </p:spPr>
      </p:pic>
    </p:spTree>
  </p:cSld>
  <p:clrMapOvr>
    <a:masterClrMapping/>
  </p:clrMapOvr>
</p:sld>
</file>

<file path=ppt/slides/slide1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2" name="Shape 1202"/>
        <p:cNvGrpSpPr/>
        <p:nvPr/>
      </p:nvGrpSpPr>
      <p:grpSpPr>
        <a:xfrm>
          <a:off x="0" y="0"/>
          <a:ext cx="0" cy="0"/>
          <a:chOff x="0" y="0"/>
          <a:chExt cx="0" cy="0"/>
        </a:xfrm>
      </p:grpSpPr>
      <p:sp>
        <p:nvSpPr>
          <p:cNvPr id="1203" name="Google Shape;1203;p155"/>
          <p:cNvSpPr txBox="1"/>
          <p:nvPr>
            <p:ph type="title"/>
          </p:nvPr>
        </p:nvSpPr>
        <p:spPr>
          <a:xfrm>
            <a:off x="2703513" y="274638"/>
            <a:ext cx="6316662" cy="300549"/>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66"/>
                </a:solidFill>
              </a:rPr>
              <a:t>Sterno-clavicular lig</a:t>
            </a:r>
            <a:endParaRPr b="1">
              <a:solidFill>
                <a:srgbClr val="FF0066"/>
              </a:solidFill>
            </a:endParaRPr>
          </a:p>
        </p:txBody>
      </p:sp>
      <p:sp>
        <p:nvSpPr>
          <p:cNvPr id="1204" name="Google Shape;1204;p155"/>
          <p:cNvSpPr txBox="1"/>
          <p:nvPr>
            <p:ph idx="1" type="body"/>
          </p:nvPr>
        </p:nvSpPr>
        <p:spPr>
          <a:xfrm>
            <a:off x="0" y="634181"/>
            <a:ext cx="8525022" cy="6223819"/>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928"/>
              <a:buFont typeface="Arial"/>
              <a:buChar char="•"/>
            </a:pPr>
            <a:r>
              <a:rPr b="1" lang="en-US"/>
              <a:t>Synovial joint </a:t>
            </a:r>
            <a:r>
              <a:rPr b="1" i="1" lang="en-US" u="sng">
                <a:solidFill>
                  <a:srgbClr val="FF0000"/>
                </a:solidFill>
              </a:rPr>
              <a:t>double plane.</a:t>
            </a:r>
            <a:endParaRPr/>
          </a:p>
          <a:p>
            <a:pPr indent="-342900" lvl="0" marL="342900" rtl="0" algn="l">
              <a:spcBef>
                <a:spcPts val="480"/>
              </a:spcBef>
              <a:spcAft>
                <a:spcPts val="0"/>
              </a:spcAft>
              <a:buSzPts val="2928"/>
              <a:buFont typeface="Arial"/>
              <a:buChar char="•"/>
            </a:pPr>
            <a:r>
              <a:rPr b="1" lang="en-US"/>
              <a:t>Absorb forces transmitted</a:t>
            </a:r>
            <a:endParaRPr/>
          </a:p>
          <a:p>
            <a:pPr indent="0" lvl="0" marL="0" rtl="0" algn="l">
              <a:spcBef>
                <a:spcPts val="480"/>
              </a:spcBef>
              <a:spcAft>
                <a:spcPts val="0"/>
              </a:spcAft>
              <a:buSzPts val="2928"/>
              <a:buFont typeface="Arial"/>
              <a:buNone/>
            </a:pPr>
            <a:r>
              <a:rPr b="1" lang="en-US"/>
              <a:t> from shoulder region along</a:t>
            </a:r>
            <a:endParaRPr/>
          </a:p>
          <a:p>
            <a:pPr indent="0" lvl="0" marL="0" rtl="0" algn="l">
              <a:spcBef>
                <a:spcPts val="480"/>
              </a:spcBef>
              <a:spcAft>
                <a:spcPts val="0"/>
              </a:spcAft>
              <a:buSzPts val="2928"/>
              <a:buFont typeface="Arial"/>
              <a:buNone/>
            </a:pPr>
            <a:r>
              <a:rPr b="1" lang="en-US"/>
              <a:t> clavicle</a:t>
            </a:r>
            <a:endParaRPr/>
          </a:p>
          <a:p>
            <a:pPr indent="-342900" lvl="0" marL="342900" rtl="0" algn="l">
              <a:spcBef>
                <a:spcPts val="480"/>
              </a:spcBef>
              <a:spcAft>
                <a:spcPts val="0"/>
              </a:spcAft>
              <a:buSzPts val="2928"/>
              <a:buFont typeface="Arial"/>
              <a:buChar char="•"/>
            </a:pPr>
            <a:r>
              <a:rPr b="1" lang="en-US"/>
              <a:t>Medial end of clavicle, and</a:t>
            </a:r>
            <a:endParaRPr/>
          </a:p>
          <a:p>
            <a:pPr indent="0" lvl="0" marL="0" rtl="0" algn="l">
              <a:spcBef>
                <a:spcPts val="480"/>
              </a:spcBef>
              <a:spcAft>
                <a:spcPts val="0"/>
              </a:spcAft>
              <a:buSzPts val="2928"/>
              <a:buFont typeface="Arial"/>
              <a:buNone/>
            </a:pPr>
            <a:r>
              <a:rPr b="1" lang="en-US"/>
              <a:t> clavicular notch of manubrium,</a:t>
            </a:r>
            <a:endParaRPr/>
          </a:p>
          <a:p>
            <a:pPr indent="0" lvl="0" marL="0" rtl="0" algn="l">
              <a:spcBef>
                <a:spcPts val="480"/>
              </a:spcBef>
              <a:spcAft>
                <a:spcPts val="0"/>
              </a:spcAft>
              <a:buSzPts val="2928"/>
              <a:buFont typeface="Arial"/>
              <a:buNone/>
            </a:pPr>
            <a:r>
              <a:rPr b="1" lang="en-US"/>
              <a:t> and small part of 1</a:t>
            </a:r>
            <a:r>
              <a:rPr b="1" baseline="30000" lang="en-US"/>
              <a:t>st</a:t>
            </a:r>
            <a:r>
              <a:rPr b="1" lang="en-US"/>
              <a:t> costal cartilage.</a:t>
            </a:r>
            <a:endParaRPr/>
          </a:p>
          <a:p>
            <a:pPr indent="-342900" lvl="0" marL="342900" rtl="0" algn="l">
              <a:spcBef>
                <a:spcPts val="480"/>
              </a:spcBef>
              <a:spcAft>
                <a:spcPts val="0"/>
              </a:spcAft>
              <a:buSzPts val="2928"/>
              <a:buFont typeface="Arial"/>
              <a:buChar char="•"/>
            </a:pPr>
            <a:r>
              <a:rPr b="1" lang="en-US"/>
              <a:t>Joint is surrounded by joint</a:t>
            </a:r>
            <a:endParaRPr/>
          </a:p>
          <a:p>
            <a:pPr indent="0" lvl="0" marL="0" rtl="0" algn="l">
              <a:spcBef>
                <a:spcPts val="480"/>
              </a:spcBef>
              <a:spcAft>
                <a:spcPts val="0"/>
              </a:spcAft>
              <a:buSzPts val="2928"/>
              <a:buFont typeface="Arial"/>
              <a:buNone/>
            </a:pPr>
            <a:r>
              <a:rPr b="1" lang="en-US"/>
              <a:t>capsule and 4 lig</a:t>
            </a:r>
            <a:endParaRPr b="1"/>
          </a:p>
          <a:p>
            <a:pPr indent="-342900" lvl="0" marL="342900" rtl="0" algn="l">
              <a:spcBef>
                <a:spcPts val="480"/>
              </a:spcBef>
              <a:spcAft>
                <a:spcPts val="0"/>
              </a:spcAft>
              <a:buSzPts val="2928"/>
              <a:buFont typeface="Arial"/>
              <a:buChar char="•"/>
            </a:pPr>
            <a:r>
              <a:rPr b="1" lang="en-US"/>
              <a:t>Ant, pos sternoclavicular lig</a:t>
            </a:r>
            <a:endParaRPr/>
          </a:p>
          <a:p>
            <a:pPr indent="-342900" lvl="0" marL="342900" rtl="0" algn="l">
              <a:spcBef>
                <a:spcPts val="480"/>
              </a:spcBef>
              <a:spcAft>
                <a:spcPts val="0"/>
              </a:spcAft>
              <a:buSzPts val="2928"/>
              <a:buFont typeface="Arial"/>
              <a:buChar char="•"/>
            </a:pPr>
            <a:r>
              <a:rPr b="1" lang="en-US"/>
              <a:t>Inter clavicular lig</a:t>
            </a:r>
            <a:endParaRPr b="1"/>
          </a:p>
          <a:p>
            <a:pPr indent="-342900" lvl="0" marL="342900" rtl="0" algn="l">
              <a:spcBef>
                <a:spcPts val="480"/>
              </a:spcBef>
              <a:spcAft>
                <a:spcPts val="0"/>
              </a:spcAft>
              <a:buSzPts val="2928"/>
              <a:buFont typeface="Arial"/>
              <a:buChar char="•"/>
            </a:pPr>
            <a:r>
              <a:rPr b="1" lang="en-US"/>
              <a:t>Costo-clavicular lig</a:t>
            </a:r>
            <a:endParaRPr b="1"/>
          </a:p>
          <a:p>
            <a:pPr indent="-342900" lvl="0" marL="342900" rtl="0" algn="l">
              <a:spcBef>
                <a:spcPts val="480"/>
              </a:spcBef>
              <a:spcAft>
                <a:spcPts val="0"/>
              </a:spcAft>
              <a:buSzPts val="2928"/>
              <a:buFont typeface="Arial"/>
              <a:buChar char="•"/>
            </a:pPr>
            <a:r>
              <a:rPr b="1" lang="en-US"/>
              <a:t>Is responsible for protraction,retraction,rotation Elevation , depression of scapula</a:t>
            </a:r>
            <a:endParaRPr/>
          </a:p>
          <a:p>
            <a:pPr indent="-190500" lvl="0" marL="342900" rtl="0" algn="l">
              <a:spcBef>
                <a:spcPts val="480"/>
              </a:spcBef>
              <a:spcAft>
                <a:spcPts val="0"/>
              </a:spcAft>
              <a:buSzPts val="2400"/>
              <a:buFont typeface="Arial"/>
              <a:buNone/>
            </a:pPr>
            <a:r>
              <a:t/>
            </a:r>
            <a:endParaRPr b="1"/>
          </a:p>
          <a:p>
            <a:pPr indent="-190500" lvl="0" marL="342900" rtl="0" algn="l">
              <a:spcBef>
                <a:spcPts val="480"/>
              </a:spcBef>
              <a:spcAft>
                <a:spcPts val="0"/>
              </a:spcAft>
              <a:buSzPts val="2400"/>
              <a:buFont typeface="Arial"/>
              <a:buNone/>
            </a:pPr>
            <a:r>
              <a:t/>
            </a:r>
            <a:endParaRPr b="1"/>
          </a:p>
          <a:p>
            <a:pPr indent="-190500" lvl="0" marL="342900" rtl="0" algn="l">
              <a:spcBef>
                <a:spcPts val="480"/>
              </a:spcBef>
              <a:spcAft>
                <a:spcPts val="0"/>
              </a:spcAft>
              <a:buSzPts val="2400"/>
              <a:buFont typeface="Arial"/>
              <a:buNone/>
            </a:pPr>
            <a:r>
              <a:t/>
            </a:r>
            <a:endParaRPr b="1"/>
          </a:p>
          <a:p>
            <a:pPr indent="-190500" lvl="0" marL="342900" rtl="0" algn="l">
              <a:spcBef>
                <a:spcPts val="480"/>
              </a:spcBef>
              <a:spcAft>
                <a:spcPts val="0"/>
              </a:spcAft>
              <a:buSzPts val="2400"/>
              <a:buFont typeface="Arial"/>
              <a:buNone/>
            </a:pPr>
            <a:r>
              <a:t/>
            </a:r>
            <a:endParaRPr/>
          </a:p>
        </p:txBody>
      </p:sp>
      <p:pic>
        <p:nvPicPr>
          <p:cNvPr id="1205" name="Google Shape;1205;p155"/>
          <p:cNvPicPr preferRelativeResize="0"/>
          <p:nvPr/>
        </p:nvPicPr>
        <p:blipFill rotWithShape="1">
          <a:blip r:embed="rId3">
            <a:alphaModFix/>
          </a:blip>
          <a:srcRect b="0" l="0" r="0" t="0"/>
          <a:stretch/>
        </p:blipFill>
        <p:spPr>
          <a:xfrm>
            <a:off x="5359790" y="1631827"/>
            <a:ext cx="3757671" cy="3784209"/>
          </a:xfrm>
          <a:prstGeom prst="rect">
            <a:avLst/>
          </a:prstGeom>
          <a:noFill/>
          <a:ln>
            <a:noFill/>
          </a:ln>
        </p:spPr>
      </p:pic>
    </p:spTree>
  </p:cSld>
  <p:clrMapOvr>
    <a:masterClrMapping/>
  </p:clrMapOvr>
</p:sld>
</file>

<file path=ppt/slides/slide1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9" name="Shape 1209"/>
        <p:cNvGrpSpPr/>
        <p:nvPr/>
      </p:nvGrpSpPr>
      <p:grpSpPr>
        <a:xfrm>
          <a:off x="0" y="0"/>
          <a:ext cx="0" cy="0"/>
          <a:chOff x="0" y="0"/>
          <a:chExt cx="0" cy="0"/>
        </a:xfrm>
      </p:grpSpPr>
      <p:sp>
        <p:nvSpPr>
          <p:cNvPr id="1210" name="Google Shape;1210;p156"/>
          <p:cNvSpPr txBox="1"/>
          <p:nvPr>
            <p:ph type="title"/>
          </p:nvPr>
        </p:nvSpPr>
        <p:spPr>
          <a:xfrm>
            <a:off x="457200" y="274639"/>
            <a:ext cx="8229600" cy="47753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Bones of The Forearm</a:t>
            </a:r>
            <a:endParaRPr/>
          </a:p>
        </p:txBody>
      </p:sp>
      <p:sp>
        <p:nvSpPr>
          <p:cNvPr id="1211" name="Google Shape;1211;p156"/>
          <p:cNvSpPr txBox="1"/>
          <p:nvPr/>
        </p:nvSpPr>
        <p:spPr>
          <a:xfrm>
            <a:off x="206477" y="955687"/>
            <a:ext cx="4581423" cy="563231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rgbClr val="FFFF00"/>
                </a:solidFill>
                <a:latin typeface="Tahoma"/>
                <a:ea typeface="Tahoma"/>
                <a:cs typeface="Tahoma"/>
                <a:sym typeface="Tahoma"/>
              </a:rPr>
              <a:t>Radius Bone:</a:t>
            </a:r>
            <a:endParaRPr/>
          </a:p>
          <a:p>
            <a:pPr indent="0" lvl="0" marL="0" marR="0" rtl="0" algn="l">
              <a:spcBef>
                <a:spcPts val="1200"/>
              </a:spcBef>
              <a:spcAft>
                <a:spcPts val="0"/>
              </a:spcAft>
              <a:buNone/>
            </a:pPr>
            <a:r>
              <a:rPr b="1" lang="en-US" sz="2000">
                <a:solidFill>
                  <a:schemeClr val="lt1"/>
                </a:solidFill>
                <a:latin typeface="Tahoma"/>
                <a:ea typeface="Tahoma"/>
                <a:cs typeface="Tahoma"/>
                <a:sym typeface="Tahoma"/>
              </a:rPr>
              <a:t>- </a:t>
            </a:r>
            <a:r>
              <a:rPr b="1" lang="en-US" sz="2400">
                <a:solidFill>
                  <a:schemeClr val="lt1"/>
                </a:solidFill>
                <a:latin typeface="Tahoma"/>
                <a:ea typeface="Tahoma"/>
                <a:cs typeface="Tahoma"/>
                <a:sym typeface="Tahoma"/>
              </a:rPr>
              <a:t>Lateral bone of the forearm</a:t>
            </a:r>
            <a:endParaRPr/>
          </a:p>
          <a:p>
            <a:pPr indent="0" lvl="0" marL="0" marR="0" rtl="0" algn="l">
              <a:spcBef>
                <a:spcPts val="1200"/>
              </a:spcBef>
              <a:spcAft>
                <a:spcPts val="0"/>
              </a:spcAft>
              <a:buNone/>
            </a:pPr>
            <a:r>
              <a:t/>
            </a:r>
            <a:endParaRPr b="1" sz="2400">
              <a:solidFill>
                <a:schemeClr val="lt1"/>
              </a:solidFill>
              <a:latin typeface="Tahoma"/>
              <a:ea typeface="Tahoma"/>
              <a:cs typeface="Tahoma"/>
              <a:sym typeface="Tahoma"/>
            </a:endParaRPr>
          </a:p>
          <a:p>
            <a:pPr indent="0" lvl="0" marL="0" marR="0" rtl="0" algn="l">
              <a:spcBef>
                <a:spcPts val="1200"/>
              </a:spcBef>
              <a:spcAft>
                <a:spcPts val="0"/>
              </a:spcAft>
              <a:buNone/>
            </a:pPr>
            <a:r>
              <a:rPr b="1" lang="en-US" sz="2400">
                <a:solidFill>
                  <a:schemeClr val="lt1"/>
                </a:solidFill>
                <a:latin typeface="Tahoma"/>
                <a:ea typeface="Tahoma"/>
                <a:cs typeface="Tahoma"/>
                <a:sym typeface="Tahoma"/>
              </a:rPr>
              <a:t>- Articulations:</a:t>
            </a:r>
            <a:endParaRPr/>
          </a:p>
          <a:p>
            <a:pPr indent="0" lvl="0" marL="0" marR="0" rtl="0" algn="l">
              <a:spcBef>
                <a:spcPts val="1200"/>
              </a:spcBef>
              <a:spcAft>
                <a:spcPts val="0"/>
              </a:spcAft>
              <a:buNone/>
            </a:pPr>
            <a:r>
              <a:rPr b="1" lang="en-US" sz="2400">
                <a:solidFill>
                  <a:schemeClr val="lt1"/>
                </a:solidFill>
                <a:latin typeface="Tahoma"/>
                <a:ea typeface="Tahoma"/>
                <a:cs typeface="Tahoma"/>
                <a:sym typeface="Tahoma"/>
              </a:rPr>
              <a:t>	Humerus &amp; Ulna</a:t>
            </a:r>
            <a:endParaRPr/>
          </a:p>
          <a:p>
            <a:pPr indent="0" lvl="0" marL="0" marR="0" rtl="0" algn="l">
              <a:spcBef>
                <a:spcPts val="1200"/>
              </a:spcBef>
              <a:spcAft>
                <a:spcPts val="0"/>
              </a:spcAft>
              <a:buNone/>
            </a:pPr>
            <a:r>
              <a:rPr b="1" lang="en-US" sz="2400">
                <a:solidFill>
                  <a:schemeClr val="lt1"/>
                </a:solidFill>
                <a:latin typeface="Tahoma"/>
                <a:ea typeface="Tahoma"/>
                <a:cs typeface="Tahoma"/>
                <a:sym typeface="Tahoma"/>
              </a:rPr>
              <a:t>		</a:t>
            </a:r>
            <a:r>
              <a:rPr b="1" lang="en-US" sz="2400">
                <a:solidFill>
                  <a:srgbClr val="FF0066"/>
                </a:solidFill>
                <a:latin typeface="Tahoma"/>
                <a:ea typeface="Tahoma"/>
                <a:cs typeface="Tahoma"/>
                <a:sym typeface="Tahoma"/>
              </a:rPr>
              <a:t>🢃</a:t>
            </a:r>
            <a:endParaRPr/>
          </a:p>
          <a:p>
            <a:pPr indent="0" lvl="0" marL="0" marR="0" rtl="0" algn="l">
              <a:spcBef>
                <a:spcPts val="1200"/>
              </a:spcBef>
              <a:spcAft>
                <a:spcPts val="0"/>
              </a:spcAft>
              <a:buNone/>
            </a:pPr>
            <a:r>
              <a:rPr b="1" lang="en-US" sz="2400">
                <a:solidFill>
                  <a:schemeClr val="lt1"/>
                </a:solidFill>
                <a:latin typeface="Tahoma"/>
                <a:ea typeface="Tahoma"/>
                <a:cs typeface="Tahoma"/>
                <a:sym typeface="Tahoma"/>
              </a:rPr>
              <a:t>	Scaphoid &amp; Lunate</a:t>
            </a:r>
            <a:endParaRPr/>
          </a:p>
          <a:p>
            <a:pPr indent="0" lvl="0" marL="0" marR="0" rtl="0" algn="l">
              <a:spcBef>
                <a:spcPts val="1200"/>
              </a:spcBef>
              <a:spcAft>
                <a:spcPts val="0"/>
              </a:spcAft>
              <a:buNone/>
            </a:pPr>
            <a:r>
              <a:t/>
            </a:r>
            <a:endParaRPr b="1" sz="2400">
              <a:solidFill>
                <a:schemeClr val="lt1"/>
              </a:solidFill>
              <a:latin typeface="Tahoma"/>
              <a:ea typeface="Tahoma"/>
              <a:cs typeface="Tahoma"/>
              <a:sym typeface="Tahoma"/>
            </a:endParaRPr>
          </a:p>
          <a:p>
            <a:pPr indent="0" lvl="0" marL="0" marR="0" rtl="0" algn="l">
              <a:spcBef>
                <a:spcPts val="1200"/>
              </a:spcBef>
              <a:spcAft>
                <a:spcPts val="0"/>
              </a:spcAft>
              <a:buNone/>
            </a:pPr>
            <a:r>
              <a:rPr b="1" lang="en-US" sz="2400">
                <a:solidFill>
                  <a:schemeClr val="lt1"/>
                </a:solidFill>
                <a:latin typeface="Tahoma"/>
                <a:ea typeface="Tahoma"/>
                <a:cs typeface="Tahoma"/>
                <a:sym typeface="Tahoma"/>
              </a:rPr>
              <a:t>- Shaft is convex lat. &amp; wider   below than above</a:t>
            </a:r>
            <a:endParaRPr/>
          </a:p>
        </p:txBody>
      </p:sp>
      <p:grpSp>
        <p:nvGrpSpPr>
          <p:cNvPr id="1212" name="Google Shape;1212;p156"/>
          <p:cNvGrpSpPr/>
          <p:nvPr/>
        </p:nvGrpSpPr>
        <p:grpSpPr>
          <a:xfrm>
            <a:off x="5692877" y="1125538"/>
            <a:ext cx="3451123" cy="5470525"/>
            <a:chOff x="3787" y="709"/>
            <a:chExt cx="1633" cy="3446"/>
          </a:xfrm>
        </p:grpSpPr>
        <p:pic>
          <p:nvPicPr>
            <p:cNvPr descr="Radius &amp; Ulna radiograph, Grant's" id="1213" name="Google Shape;1213;p156"/>
            <p:cNvPicPr preferRelativeResize="0"/>
            <p:nvPr/>
          </p:nvPicPr>
          <p:blipFill rotWithShape="1">
            <a:blip r:embed="rId3">
              <a:alphaModFix/>
            </a:blip>
            <a:srcRect b="0" l="0" r="0" t="0"/>
            <a:stretch/>
          </p:blipFill>
          <p:spPr>
            <a:xfrm>
              <a:off x="3787" y="709"/>
              <a:ext cx="1502" cy="3446"/>
            </a:xfrm>
            <a:prstGeom prst="rect">
              <a:avLst/>
            </a:prstGeom>
            <a:noFill/>
            <a:ln>
              <a:noFill/>
            </a:ln>
          </p:spPr>
        </p:pic>
        <p:cxnSp>
          <p:nvCxnSpPr>
            <p:cNvPr id="1214" name="Google Shape;1214;p156"/>
            <p:cNvCxnSpPr/>
            <p:nvPr/>
          </p:nvCxnSpPr>
          <p:spPr>
            <a:xfrm flipH="1">
              <a:off x="5012" y="1752"/>
              <a:ext cx="408" cy="272"/>
            </a:xfrm>
            <a:prstGeom prst="straightConnector1">
              <a:avLst/>
            </a:prstGeom>
            <a:noFill/>
            <a:ln cap="flat" cmpd="sng" w="69850">
              <a:solidFill>
                <a:srgbClr val="FFFF00"/>
              </a:solidFill>
              <a:prstDash val="solid"/>
              <a:round/>
              <a:headEnd len="med" w="med" type="none"/>
              <a:tailEnd len="med" w="med" type="triangle"/>
            </a:ln>
          </p:spPr>
        </p:cxnSp>
      </p:grpSp>
    </p:spTree>
  </p:cSld>
  <p:clrMapOvr>
    <a:masterClrMapping/>
  </p:clrMapOvr>
</p:sld>
</file>

<file path=ppt/slides/slide1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9" name="Shape 1219"/>
        <p:cNvGrpSpPr/>
        <p:nvPr/>
      </p:nvGrpSpPr>
      <p:grpSpPr>
        <a:xfrm>
          <a:off x="0" y="0"/>
          <a:ext cx="0" cy="0"/>
          <a:chOff x="0" y="0"/>
          <a:chExt cx="0" cy="0"/>
        </a:xfrm>
      </p:grpSpPr>
      <p:sp>
        <p:nvSpPr>
          <p:cNvPr id="1220" name="Google Shape;1220;p157"/>
          <p:cNvSpPr txBox="1"/>
          <p:nvPr>
            <p:ph type="title"/>
          </p:nvPr>
        </p:nvSpPr>
        <p:spPr>
          <a:xfrm>
            <a:off x="2669458" y="148026"/>
            <a:ext cx="7803978" cy="706437"/>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Right radius</a:t>
            </a:r>
            <a:endParaRPr sz="3600">
              <a:solidFill>
                <a:srgbClr val="FF0000"/>
              </a:solidFill>
            </a:endParaRPr>
          </a:p>
        </p:txBody>
      </p:sp>
      <p:pic>
        <p:nvPicPr>
          <p:cNvPr descr="radiusprox" id="1221" name="Google Shape;1221;p157"/>
          <p:cNvPicPr preferRelativeResize="0"/>
          <p:nvPr>
            <p:ph idx="1" type="body"/>
          </p:nvPr>
        </p:nvPicPr>
        <p:blipFill rotWithShape="1">
          <a:blip r:embed="rId3">
            <a:alphaModFix/>
          </a:blip>
          <a:srcRect b="0" l="0" r="0" t="0"/>
          <a:stretch/>
        </p:blipFill>
        <p:spPr>
          <a:xfrm>
            <a:off x="398207" y="672276"/>
            <a:ext cx="1902542" cy="5867400"/>
          </a:xfrm>
          <a:prstGeom prst="rect">
            <a:avLst/>
          </a:prstGeom>
          <a:noFill/>
          <a:ln>
            <a:noFill/>
          </a:ln>
        </p:spPr>
      </p:pic>
      <p:pic>
        <p:nvPicPr>
          <p:cNvPr descr="radiusdist" id="1222" name="Google Shape;1222;p157"/>
          <p:cNvPicPr preferRelativeResize="0"/>
          <p:nvPr>
            <p:ph idx="2" type="body"/>
          </p:nvPr>
        </p:nvPicPr>
        <p:blipFill rotWithShape="1">
          <a:blip r:embed="rId4">
            <a:alphaModFix/>
          </a:blip>
          <a:srcRect b="0" l="0" r="0" t="0"/>
          <a:stretch/>
        </p:blipFill>
        <p:spPr>
          <a:xfrm>
            <a:off x="6516688" y="997253"/>
            <a:ext cx="2081622" cy="5187950"/>
          </a:xfrm>
          <a:prstGeom prst="rect">
            <a:avLst/>
          </a:prstGeom>
          <a:noFill/>
          <a:ln>
            <a:noFill/>
          </a:ln>
        </p:spPr>
      </p:pic>
      <p:sp>
        <p:nvSpPr>
          <p:cNvPr id="1223" name="Google Shape;1223;p157"/>
          <p:cNvSpPr/>
          <p:nvPr/>
        </p:nvSpPr>
        <p:spPr>
          <a:xfrm>
            <a:off x="0" y="2400300"/>
            <a:ext cx="9144000" cy="0"/>
          </a:xfrm>
          <a:prstGeom prst="rect">
            <a:avLst/>
          </a:prstGeom>
          <a:solidFill>
            <a:srgbClr val="00FFFF"/>
          </a:solid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224" name="Google Shape;1224;p157"/>
          <p:cNvSpPr/>
          <p:nvPr/>
        </p:nvSpPr>
        <p:spPr>
          <a:xfrm>
            <a:off x="2857500" y="1677988"/>
            <a:ext cx="3429000" cy="3502025"/>
          </a:xfrm>
          <a:prstGeom prst="rect">
            <a:avLst/>
          </a:prstGeom>
          <a:noFill/>
          <a:ln>
            <a:noFill/>
          </a:ln>
        </p:spPr>
        <p:txBody>
          <a:bodyPr anchorCtr="0" anchor="ctr" bIns="45700" lIns="91425" spcFirstLastPara="1" rIns="91425" wrap="square" tIns="45700">
            <a:noAutofit/>
          </a:bodyPr>
          <a:lstStyle/>
          <a:p>
            <a:pPr indent="-342900" lvl="0" marL="342900" marR="0" rtl="0" algn="l">
              <a:lnSpc>
                <a:spcPct val="150000"/>
              </a:lnSpc>
              <a:spcBef>
                <a:spcPts val="0"/>
              </a:spcBef>
              <a:spcAft>
                <a:spcPts val="0"/>
              </a:spcAft>
              <a:buClr>
                <a:schemeClr val="lt1"/>
              </a:buClr>
              <a:buSzPts val="2400"/>
              <a:buFont typeface="Arial"/>
              <a:buAutoNum type="arabicPeriod"/>
            </a:pPr>
            <a:r>
              <a:rPr b="1" lang="en-US" sz="2400">
                <a:solidFill>
                  <a:schemeClr val="lt1"/>
                </a:solidFill>
                <a:latin typeface="Arial"/>
                <a:ea typeface="Arial"/>
                <a:cs typeface="Arial"/>
                <a:sym typeface="Arial"/>
              </a:rPr>
              <a:t>Head of Radius</a:t>
            </a:r>
            <a:endParaRPr/>
          </a:p>
          <a:p>
            <a:pPr indent="-342900" lvl="0" marL="342900" marR="0" rtl="0" algn="l">
              <a:lnSpc>
                <a:spcPct val="150000"/>
              </a:lnSpc>
              <a:spcBef>
                <a:spcPts val="0"/>
              </a:spcBef>
              <a:spcAft>
                <a:spcPts val="0"/>
              </a:spcAft>
              <a:buClr>
                <a:schemeClr val="lt1"/>
              </a:buClr>
              <a:buSzPts val="2400"/>
              <a:buFont typeface="Arial"/>
              <a:buAutoNum type="arabicPeriod"/>
            </a:pPr>
            <a:r>
              <a:rPr b="1" lang="en-US" sz="2400">
                <a:solidFill>
                  <a:schemeClr val="lt1"/>
                </a:solidFill>
                <a:latin typeface="Arial"/>
                <a:ea typeface="Arial"/>
                <a:cs typeface="Arial"/>
                <a:sym typeface="Arial"/>
              </a:rPr>
              <a:t>Neck of Radius</a:t>
            </a:r>
            <a:endParaRPr/>
          </a:p>
          <a:p>
            <a:pPr indent="-342900" lvl="0" marL="342900" marR="0" rtl="0" algn="l">
              <a:lnSpc>
                <a:spcPct val="150000"/>
              </a:lnSpc>
              <a:spcBef>
                <a:spcPts val="0"/>
              </a:spcBef>
              <a:spcAft>
                <a:spcPts val="0"/>
              </a:spcAft>
              <a:buClr>
                <a:schemeClr val="lt1"/>
              </a:buClr>
              <a:buSzPts val="2400"/>
              <a:buFont typeface="Arial"/>
              <a:buAutoNum type="arabicPeriod"/>
            </a:pPr>
            <a:r>
              <a:rPr b="1" lang="en-US" sz="2400">
                <a:solidFill>
                  <a:schemeClr val="lt1"/>
                </a:solidFill>
                <a:latin typeface="Arial"/>
                <a:ea typeface="Arial"/>
                <a:cs typeface="Arial"/>
                <a:sym typeface="Arial"/>
              </a:rPr>
              <a:t>Radial Tuberosity</a:t>
            </a:r>
            <a:endParaRPr/>
          </a:p>
          <a:p>
            <a:pPr indent="-342900" lvl="0" marL="342900" marR="0" rtl="0" algn="l">
              <a:lnSpc>
                <a:spcPct val="150000"/>
              </a:lnSpc>
              <a:spcBef>
                <a:spcPts val="0"/>
              </a:spcBef>
              <a:spcAft>
                <a:spcPts val="0"/>
              </a:spcAft>
              <a:buClr>
                <a:schemeClr val="lt1"/>
              </a:buClr>
              <a:buSzPts val="2400"/>
              <a:buFont typeface="Arial"/>
              <a:buAutoNum type="arabicPeriod"/>
            </a:pPr>
            <a:r>
              <a:rPr b="1" lang="en-US" sz="2400">
                <a:solidFill>
                  <a:schemeClr val="lt1"/>
                </a:solidFill>
                <a:latin typeface="Arial"/>
                <a:ea typeface="Arial"/>
                <a:cs typeface="Arial"/>
                <a:sym typeface="Arial"/>
              </a:rPr>
              <a:t>Radius (Shaft)</a:t>
            </a:r>
            <a:endParaRPr/>
          </a:p>
          <a:p>
            <a:pPr indent="-342900" lvl="0" marL="342900" marR="0" rtl="0" algn="l">
              <a:lnSpc>
                <a:spcPct val="150000"/>
              </a:lnSpc>
              <a:spcBef>
                <a:spcPts val="0"/>
              </a:spcBef>
              <a:spcAft>
                <a:spcPts val="0"/>
              </a:spcAft>
              <a:buClr>
                <a:schemeClr val="lt1"/>
              </a:buClr>
              <a:buSzPts val="2400"/>
              <a:buFont typeface="Arial"/>
              <a:buAutoNum type="arabicPeriod"/>
            </a:pPr>
            <a:r>
              <a:rPr b="1" lang="en-US" sz="2400">
                <a:solidFill>
                  <a:schemeClr val="lt1"/>
                </a:solidFill>
                <a:latin typeface="Arial"/>
                <a:ea typeface="Arial"/>
                <a:cs typeface="Arial"/>
                <a:sym typeface="Arial"/>
              </a:rPr>
              <a:t>Styloid Process</a:t>
            </a:r>
            <a:endParaRPr/>
          </a:p>
          <a:p>
            <a:pPr indent="-342900" lvl="0" marL="342900" marR="0" rtl="0" algn="l">
              <a:lnSpc>
                <a:spcPct val="150000"/>
              </a:lnSpc>
              <a:spcBef>
                <a:spcPts val="0"/>
              </a:spcBef>
              <a:spcAft>
                <a:spcPts val="0"/>
              </a:spcAft>
              <a:buClr>
                <a:schemeClr val="lt1"/>
              </a:buClr>
              <a:buSzPts val="2400"/>
              <a:buFont typeface="Arial"/>
              <a:buAutoNum type="arabicPeriod"/>
            </a:pPr>
            <a:r>
              <a:rPr b="1" lang="en-US" sz="2400">
                <a:solidFill>
                  <a:schemeClr val="lt1"/>
                </a:solidFill>
                <a:latin typeface="Arial"/>
                <a:ea typeface="Arial"/>
                <a:cs typeface="Arial"/>
                <a:sym typeface="Arial"/>
              </a:rPr>
              <a:t>Ulnar Notch</a:t>
            </a:r>
            <a:endParaRPr/>
          </a:p>
        </p:txBody>
      </p:sp>
      <p:cxnSp>
        <p:nvCxnSpPr>
          <p:cNvPr id="1225" name="Google Shape;1225;p157"/>
          <p:cNvCxnSpPr/>
          <p:nvPr/>
        </p:nvCxnSpPr>
        <p:spPr>
          <a:xfrm>
            <a:off x="2819400" y="2286000"/>
            <a:ext cx="3429000" cy="0"/>
          </a:xfrm>
          <a:prstGeom prst="straightConnector1">
            <a:avLst/>
          </a:prstGeom>
          <a:noFill/>
          <a:ln>
            <a:noFill/>
          </a:ln>
        </p:spPr>
      </p:cxnSp>
      <p:cxnSp>
        <p:nvCxnSpPr>
          <p:cNvPr id="1226" name="Google Shape;1226;p157"/>
          <p:cNvCxnSpPr/>
          <p:nvPr/>
        </p:nvCxnSpPr>
        <p:spPr>
          <a:xfrm>
            <a:off x="2819400" y="5788025"/>
            <a:ext cx="3429000" cy="0"/>
          </a:xfrm>
          <a:prstGeom prst="straightConnector1">
            <a:avLst/>
          </a:prstGeom>
          <a:noFill/>
          <a:ln>
            <a:noFill/>
          </a:ln>
        </p:spPr>
      </p:cxnSp>
      <p:cxnSp>
        <p:nvCxnSpPr>
          <p:cNvPr id="1227" name="Google Shape;1227;p157"/>
          <p:cNvCxnSpPr/>
          <p:nvPr/>
        </p:nvCxnSpPr>
        <p:spPr>
          <a:xfrm>
            <a:off x="2819400" y="2286000"/>
            <a:ext cx="0" cy="3502025"/>
          </a:xfrm>
          <a:prstGeom prst="straightConnector1">
            <a:avLst/>
          </a:prstGeom>
          <a:noFill/>
          <a:ln>
            <a:noFill/>
          </a:ln>
        </p:spPr>
      </p:cxnSp>
      <p:cxnSp>
        <p:nvCxnSpPr>
          <p:cNvPr id="1228" name="Google Shape;1228;p157"/>
          <p:cNvCxnSpPr/>
          <p:nvPr/>
        </p:nvCxnSpPr>
        <p:spPr>
          <a:xfrm>
            <a:off x="6248400" y="2286000"/>
            <a:ext cx="0" cy="3502025"/>
          </a:xfrm>
          <a:prstGeom prst="straightConnector1">
            <a:avLst/>
          </a:prstGeom>
          <a:noFill/>
          <a:ln>
            <a:noFill/>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2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2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2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2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2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24">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2" name="Shape 1232"/>
        <p:cNvGrpSpPr/>
        <p:nvPr/>
      </p:nvGrpSpPr>
      <p:grpSpPr>
        <a:xfrm>
          <a:off x="0" y="0"/>
          <a:ext cx="0" cy="0"/>
          <a:chOff x="0" y="0"/>
          <a:chExt cx="0" cy="0"/>
        </a:xfrm>
      </p:grpSpPr>
      <p:sp>
        <p:nvSpPr>
          <p:cNvPr id="1233" name="Google Shape;1233;p158"/>
          <p:cNvSpPr txBox="1"/>
          <p:nvPr>
            <p:ph type="title"/>
          </p:nvPr>
        </p:nvSpPr>
        <p:spPr>
          <a:xfrm>
            <a:off x="457200" y="77686"/>
            <a:ext cx="8229600" cy="497501"/>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Bones of The Forearm</a:t>
            </a:r>
            <a:endParaRPr/>
          </a:p>
        </p:txBody>
      </p:sp>
      <p:sp>
        <p:nvSpPr>
          <p:cNvPr id="1234" name="Google Shape;1234;p158"/>
          <p:cNvSpPr txBox="1"/>
          <p:nvPr/>
        </p:nvSpPr>
        <p:spPr>
          <a:xfrm>
            <a:off x="182881" y="669150"/>
            <a:ext cx="5275384" cy="600164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rgbClr val="FFFF00"/>
                </a:solidFill>
                <a:latin typeface="Tahoma"/>
                <a:ea typeface="Tahoma"/>
                <a:cs typeface="Tahoma"/>
                <a:sym typeface="Tahoma"/>
              </a:rPr>
              <a:t>Ulna:</a:t>
            </a:r>
            <a:endParaRPr/>
          </a:p>
          <a:p>
            <a:pPr indent="-342900" lvl="0" marL="342900" marR="0" rtl="0" algn="l">
              <a:spcBef>
                <a:spcPts val="1200"/>
              </a:spcBef>
              <a:spcAft>
                <a:spcPts val="0"/>
              </a:spcAft>
              <a:buClr>
                <a:schemeClr val="lt1"/>
              </a:buClr>
              <a:buSzPts val="2400"/>
              <a:buFont typeface="Tahoma"/>
              <a:buChar char="•"/>
            </a:pPr>
            <a:r>
              <a:rPr b="1" lang="en-US" sz="2400">
                <a:solidFill>
                  <a:schemeClr val="lt1"/>
                </a:solidFill>
                <a:latin typeface="Tahoma"/>
                <a:ea typeface="Tahoma"/>
                <a:cs typeface="Tahoma"/>
                <a:sym typeface="Tahoma"/>
              </a:rPr>
              <a:t>- Medial bone of the forearm</a:t>
            </a:r>
            <a:endParaRPr/>
          </a:p>
          <a:p>
            <a:pPr indent="-190500" lvl="0" marL="342900" marR="0" rtl="0" algn="l">
              <a:spcBef>
                <a:spcPts val="1200"/>
              </a:spcBef>
              <a:spcAft>
                <a:spcPts val="0"/>
              </a:spcAft>
              <a:buClr>
                <a:schemeClr val="lt1"/>
              </a:buClr>
              <a:buSzPts val="2400"/>
              <a:buFont typeface="Arial"/>
              <a:buNone/>
            </a:pPr>
            <a:r>
              <a:t/>
            </a:r>
            <a:endParaRPr b="1" sz="2400">
              <a:solidFill>
                <a:schemeClr val="lt1"/>
              </a:solidFill>
              <a:latin typeface="Tahoma"/>
              <a:ea typeface="Tahoma"/>
              <a:cs typeface="Tahoma"/>
              <a:sym typeface="Tahoma"/>
            </a:endParaRPr>
          </a:p>
          <a:p>
            <a:pPr indent="-342900" lvl="0" marL="342900" marR="0" rtl="0" algn="l">
              <a:spcBef>
                <a:spcPts val="1200"/>
              </a:spcBef>
              <a:spcAft>
                <a:spcPts val="0"/>
              </a:spcAft>
              <a:buClr>
                <a:schemeClr val="lt1"/>
              </a:buClr>
              <a:buSzPts val="2400"/>
              <a:buFont typeface="Tahoma"/>
              <a:buChar char="•"/>
            </a:pPr>
            <a:r>
              <a:rPr b="1" lang="en-US" sz="2400">
                <a:solidFill>
                  <a:schemeClr val="lt1"/>
                </a:solidFill>
                <a:latin typeface="Tahoma"/>
                <a:ea typeface="Tahoma"/>
                <a:cs typeface="Tahoma"/>
                <a:sym typeface="Tahoma"/>
              </a:rPr>
              <a:t>- Articulations:</a:t>
            </a:r>
            <a:endParaRPr/>
          </a:p>
          <a:p>
            <a:pPr indent="0" lvl="0" marL="0" marR="0" rtl="0" algn="l">
              <a:spcBef>
                <a:spcPts val="1200"/>
              </a:spcBef>
              <a:spcAft>
                <a:spcPts val="0"/>
              </a:spcAft>
              <a:buNone/>
            </a:pPr>
            <a:r>
              <a:rPr b="1" lang="en-US" sz="2400">
                <a:solidFill>
                  <a:schemeClr val="lt1"/>
                </a:solidFill>
                <a:latin typeface="Tahoma"/>
                <a:ea typeface="Tahoma"/>
                <a:cs typeface="Tahoma"/>
                <a:sym typeface="Tahoma"/>
              </a:rPr>
              <a:t>	Humerus &amp; Radius</a:t>
            </a:r>
            <a:endParaRPr/>
          </a:p>
          <a:p>
            <a:pPr indent="0" lvl="0" marL="0" marR="0" rtl="0" algn="l">
              <a:spcBef>
                <a:spcPts val="1200"/>
              </a:spcBef>
              <a:spcAft>
                <a:spcPts val="0"/>
              </a:spcAft>
              <a:buNone/>
            </a:pPr>
            <a:r>
              <a:rPr b="1" lang="en-US" sz="2400">
                <a:solidFill>
                  <a:schemeClr val="lt1"/>
                </a:solidFill>
                <a:latin typeface="Tahoma"/>
                <a:ea typeface="Tahoma"/>
                <a:cs typeface="Tahoma"/>
                <a:sym typeface="Tahoma"/>
              </a:rPr>
              <a:t>		</a:t>
            </a:r>
            <a:r>
              <a:rPr b="1" lang="en-US" sz="2400">
                <a:solidFill>
                  <a:srgbClr val="FF0066"/>
                </a:solidFill>
                <a:latin typeface="Tahoma"/>
                <a:ea typeface="Tahoma"/>
                <a:cs typeface="Tahoma"/>
                <a:sym typeface="Tahoma"/>
              </a:rPr>
              <a:t>🢃</a:t>
            </a:r>
            <a:endParaRPr/>
          </a:p>
          <a:p>
            <a:pPr indent="-342900" lvl="0" marL="342900" marR="0" rtl="0" algn="l">
              <a:spcBef>
                <a:spcPts val="1200"/>
              </a:spcBef>
              <a:spcAft>
                <a:spcPts val="0"/>
              </a:spcAft>
              <a:buClr>
                <a:schemeClr val="lt1"/>
              </a:buClr>
              <a:buSzPts val="2400"/>
              <a:buFont typeface="Tahoma"/>
              <a:buChar char="•"/>
            </a:pPr>
            <a:r>
              <a:rPr b="1" lang="en-US" sz="2400">
                <a:solidFill>
                  <a:schemeClr val="lt1"/>
                </a:solidFill>
                <a:latin typeface="Tahoma"/>
                <a:ea typeface="Tahoma"/>
                <a:cs typeface="Tahoma"/>
                <a:sym typeface="Tahoma"/>
              </a:rPr>
              <a:t>	        Radius</a:t>
            </a:r>
            <a:endParaRPr/>
          </a:p>
          <a:p>
            <a:pPr indent="-190500" lvl="0" marL="342900" marR="0" rtl="0" algn="l">
              <a:spcBef>
                <a:spcPts val="1200"/>
              </a:spcBef>
              <a:spcAft>
                <a:spcPts val="0"/>
              </a:spcAft>
              <a:buClr>
                <a:schemeClr val="lt1"/>
              </a:buClr>
              <a:buSzPts val="2400"/>
              <a:buFont typeface="Arial"/>
              <a:buNone/>
            </a:pPr>
            <a:r>
              <a:t/>
            </a:r>
            <a:endParaRPr b="1" sz="2400">
              <a:solidFill>
                <a:schemeClr val="lt1"/>
              </a:solidFill>
              <a:latin typeface="Tahoma"/>
              <a:ea typeface="Tahoma"/>
              <a:cs typeface="Tahoma"/>
              <a:sym typeface="Tahoma"/>
            </a:endParaRPr>
          </a:p>
          <a:p>
            <a:pPr indent="-342900" lvl="0" marL="342900" marR="0" rtl="0" algn="l">
              <a:spcBef>
                <a:spcPts val="1200"/>
              </a:spcBef>
              <a:spcAft>
                <a:spcPts val="0"/>
              </a:spcAft>
              <a:buClr>
                <a:schemeClr val="lt1"/>
              </a:buClr>
              <a:buSzPts val="2400"/>
              <a:buFont typeface="Tahoma"/>
              <a:buChar char="•"/>
            </a:pPr>
            <a:r>
              <a:rPr b="1" lang="en-US" sz="2400">
                <a:solidFill>
                  <a:schemeClr val="lt1"/>
                </a:solidFill>
                <a:latin typeface="Tahoma"/>
                <a:ea typeface="Tahoma"/>
                <a:cs typeface="Tahoma"/>
                <a:sym typeface="Tahoma"/>
              </a:rPr>
              <a:t>- Longer than Radius</a:t>
            </a:r>
            <a:endParaRPr/>
          </a:p>
          <a:p>
            <a:pPr indent="-190500" lvl="0" marL="342900" marR="0" rtl="0" algn="l">
              <a:spcBef>
                <a:spcPts val="1200"/>
              </a:spcBef>
              <a:spcAft>
                <a:spcPts val="0"/>
              </a:spcAft>
              <a:buClr>
                <a:schemeClr val="lt1"/>
              </a:buClr>
              <a:buSzPts val="2400"/>
              <a:buFont typeface="Arial"/>
              <a:buNone/>
            </a:pPr>
            <a:r>
              <a:t/>
            </a:r>
            <a:endParaRPr b="1" sz="2400">
              <a:solidFill>
                <a:schemeClr val="lt1"/>
              </a:solidFill>
              <a:latin typeface="Tahoma"/>
              <a:ea typeface="Tahoma"/>
              <a:cs typeface="Tahoma"/>
              <a:sym typeface="Tahoma"/>
            </a:endParaRPr>
          </a:p>
          <a:p>
            <a:pPr indent="0" lvl="0" marL="0" marR="0" rtl="0" algn="ctr">
              <a:spcBef>
                <a:spcPts val="1200"/>
              </a:spcBef>
              <a:spcAft>
                <a:spcPts val="0"/>
              </a:spcAft>
              <a:buNone/>
            </a:pPr>
            <a:r>
              <a:rPr b="1" i="1" lang="en-US" sz="2400">
                <a:solidFill>
                  <a:srgbClr val="CC0000"/>
                </a:solidFill>
                <a:latin typeface="Tahoma"/>
                <a:ea typeface="Tahoma"/>
                <a:cs typeface="Tahoma"/>
                <a:sym typeface="Tahoma"/>
              </a:rPr>
              <a:t>Stabilizing bone of forearm</a:t>
            </a:r>
            <a:endParaRPr/>
          </a:p>
        </p:txBody>
      </p:sp>
      <p:grpSp>
        <p:nvGrpSpPr>
          <p:cNvPr id="1235" name="Google Shape;1235;p158"/>
          <p:cNvGrpSpPr/>
          <p:nvPr/>
        </p:nvGrpSpPr>
        <p:grpSpPr>
          <a:xfrm>
            <a:off x="6084888" y="1052513"/>
            <a:ext cx="2416175" cy="5543550"/>
            <a:chOff x="3833" y="663"/>
            <a:chExt cx="1522" cy="3492"/>
          </a:xfrm>
        </p:grpSpPr>
        <p:pic>
          <p:nvPicPr>
            <p:cNvPr descr="Radius &amp; Ulna radiograph, Grant's" id="1236" name="Google Shape;1236;p158"/>
            <p:cNvPicPr preferRelativeResize="0"/>
            <p:nvPr/>
          </p:nvPicPr>
          <p:blipFill rotWithShape="1">
            <a:blip r:embed="rId3">
              <a:alphaModFix/>
            </a:blip>
            <a:srcRect b="0" l="0" r="0" t="0"/>
            <a:stretch/>
          </p:blipFill>
          <p:spPr>
            <a:xfrm>
              <a:off x="3833" y="663"/>
              <a:ext cx="1522" cy="3492"/>
            </a:xfrm>
            <a:prstGeom prst="rect">
              <a:avLst/>
            </a:prstGeom>
            <a:noFill/>
            <a:ln>
              <a:noFill/>
            </a:ln>
          </p:spPr>
        </p:pic>
        <p:cxnSp>
          <p:nvCxnSpPr>
            <p:cNvPr id="1237" name="Google Shape;1237;p158"/>
            <p:cNvCxnSpPr/>
            <p:nvPr/>
          </p:nvCxnSpPr>
          <p:spPr>
            <a:xfrm>
              <a:off x="3969" y="2568"/>
              <a:ext cx="816" cy="0"/>
            </a:xfrm>
            <a:prstGeom prst="straightConnector1">
              <a:avLst/>
            </a:prstGeom>
            <a:noFill/>
            <a:ln cap="flat" cmpd="sng" w="69850">
              <a:solidFill>
                <a:srgbClr val="FFFF00"/>
              </a:solidFill>
              <a:prstDash val="solid"/>
              <a:round/>
              <a:headEnd len="med" w="med" type="none"/>
              <a:tailEnd len="med" w="med" type="triangle"/>
            </a:ln>
          </p:spPr>
        </p:cxnSp>
      </p:grpSp>
    </p:spTree>
  </p:cSld>
  <p:clrMapOvr>
    <a:masterClrMapping/>
  </p:clrMapOvr>
</p:sld>
</file>

<file path=ppt/slides/slide1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2" name="Shape 1242"/>
        <p:cNvGrpSpPr/>
        <p:nvPr/>
      </p:nvGrpSpPr>
      <p:grpSpPr>
        <a:xfrm>
          <a:off x="0" y="0"/>
          <a:ext cx="0" cy="0"/>
          <a:chOff x="0" y="0"/>
          <a:chExt cx="0" cy="0"/>
        </a:xfrm>
      </p:grpSpPr>
      <p:sp>
        <p:nvSpPr>
          <p:cNvPr id="1243" name="Google Shape;1243;p159"/>
          <p:cNvSpPr txBox="1"/>
          <p:nvPr>
            <p:ph type="title"/>
          </p:nvPr>
        </p:nvSpPr>
        <p:spPr>
          <a:xfrm>
            <a:off x="2411413" y="21194"/>
            <a:ext cx="4321175"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Right Ulna</a:t>
            </a:r>
            <a:endParaRPr/>
          </a:p>
        </p:txBody>
      </p:sp>
      <p:pic>
        <p:nvPicPr>
          <p:cNvPr descr="ulnadist" id="1244" name="Google Shape;1244;p159"/>
          <p:cNvPicPr preferRelativeResize="0"/>
          <p:nvPr>
            <p:ph idx="1" type="body"/>
          </p:nvPr>
        </p:nvPicPr>
        <p:blipFill rotWithShape="1">
          <a:blip r:embed="rId3">
            <a:alphaModFix/>
          </a:blip>
          <a:srcRect b="0" l="0" r="0" t="0"/>
          <a:stretch/>
        </p:blipFill>
        <p:spPr>
          <a:xfrm>
            <a:off x="838200" y="404813"/>
            <a:ext cx="1554163" cy="6324600"/>
          </a:xfrm>
          <a:prstGeom prst="rect">
            <a:avLst/>
          </a:prstGeom>
          <a:noFill/>
          <a:ln>
            <a:noFill/>
          </a:ln>
        </p:spPr>
      </p:pic>
      <p:pic>
        <p:nvPicPr>
          <p:cNvPr descr="ulnaprox" id="1245" name="Google Shape;1245;p159"/>
          <p:cNvPicPr preferRelativeResize="0"/>
          <p:nvPr>
            <p:ph idx="2" type="body"/>
          </p:nvPr>
        </p:nvPicPr>
        <p:blipFill rotWithShape="1">
          <a:blip r:embed="rId4">
            <a:alphaModFix/>
          </a:blip>
          <a:srcRect b="0" l="0" r="0" t="0"/>
          <a:stretch/>
        </p:blipFill>
        <p:spPr>
          <a:xfrm>
            <a:off x="6770688" y="192088"/>
            <a:ext cx="1484312" cy="6477000"/>
          </a:xfrm>
          <a:prstGeom prst="rect">
            <a:avLst/>
          </a:prstGeom>
          <a:noFill/>
          <a:ln>
            <a:noFill/>
          </a:ln>
        </p:spPr>
      </p:pic>
      <p:sp>
        <p:nvSpPr>
          <p:cNvPr id="1246" name="Google Shape;1246;p159"/>
          <p:cNvSpPr/>
          <p:nvPr/>
        </p:nvSpPr>
        <p:spPr>
          <a:xfrm>
            <a:off x="0" y="2330450"/>
            <a:ext cx="9144000" cy="0"/>
          </a:xfrm>
          <a:prstGeom prst="rect">
            <a:avLst/>
          </a:prstGeom>
          <a:solidFill>
            <a:srgbClr val="00FFFF"/>
          </a:solid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247" name="Google Shape;1247;p159"/>
          <p:cNvSpPr/>
          <p:nvPr/>
        </p:nvSpPr>
        <p:spPr>
          <a:xfrm>
            <a:off x="2574925" y="1557338"/>
            <a:ext cx="4013200" cy="4319587"/>
          </a:xfrm>
          <a:prstGeom prst="rect">
            <a:avLst/>
          </a:prstGeom>
          <a:noFill/>
          <a:ln>
            <a:noFill/>
          </a:ln>
        </p:spPr>
        <p:txBody>
          <a:bodyPr anchorCtr="0" anchor="ctr" bIns="45700" lIns="91425" spcFirstLastPara="1" rIns="91425" wrap="square" tIns="45700">
            <a:noAutofit/>
          </a:bodyPr>
          <a:lstStyle/>
          <a:p>
            <a:pPr indent="-342900" lvl="0" marL="342900" marR="0" rtl="0" algn="l">
              <a:lnSpc>
                <a:spcPct val="150000"/>
              </a:lnSpc>
              <a:spcBef>
                <a:spcPts val="0"/>
              </a:spcBef>
              <a:spcAft>
                <a:spcPts val="0"/>
              </a:spcAft>
              <a:buClr>
                <a:schemeClr val="lt1"/>
              </a:buClr>
              <a:buSzPts val="2400"/>
              <a:buFont typeface="Tahoma"/>
              <a:buAutoNum type="arabicPeriod"/>
            </a:pPr>
            <a:r>
              <a:rPr b="1" lang="en-US" sz="2400">
                <a:solidFill>
                  <a:schemeClr val="lt1"/>
                </a:solidFill>
                <a:latin typeface="Tahoma"/>
                <a:ea typeface="Tahoma"/>
                <a:cs typeface="Tahoma"/>
                <a:sym typeface="Tahoma"/>
              </a:rPr>
              <a:t>Olecranon Process</a:t>
            </a:r>
            <a:endParaRPr/>
          </a:p>
          <a:p>
            <a:pPr indent="-342900" lvl="0" marL="342900" marR="0" rtl="0" algn="l">
              <a:lnSpc>
                <a:spcPct val="150000"/>
              </a:lnSpc>
              <a:spcBef>
                <a:spcPts val="0"/>
              </a:spcBef>
              <a:spcAft>
                <a:spcPts val="0"/>
              </a:spcAft>
              <a:buClr>
                <a:schemeClr val="lt1"/>
              </a:buClr>
              <a:buSzPts val="2400"/>
              <a:buFont typeface="Tahoma"/>
              <a:buAutoNum type="arabicPeriod"/>
            </a:pPr>
            <a:r>
              <a:rPr b="1" lang="en-US" sz="2400">
                <a:solidFill>
                  <a:schemeClr val="lt1"/>
                </a:solidFill>
                <a:latin typeface="Tahoma"/>
                <a:ea typeface="Tahoma"/>
                <a:cs typeface="Tahoma"/>
                <a:sym typeface="Tahoma"/>
              </a:rPr>
              <a:t>Trochlear notch</a:t>
            </a:r>
            <a:endParaRPr/>
          </a:p>
          <a:p>
            <a:pPr indent="-342900" lvl="0" marL="342900" marR="0" rtl="0" algn="l">
              <a:lnSpc>
                <a:spcPct val="150000"/>
              </a:lnSpc>
              <a:spcBef>
                <a:spcPts val="0"/>
              </a:spcBef>
              <a:spcAft>
                <a:spcPts val="0"/>
              </a:spcAft>
              <a:buClr>
                <a:schemeClr val="lt1"/>
              </a:buClr>
              <a:buSzPts val="2400"/>
              <a:buFont typeface="Tahoma"/>
              <a:buAutoNum type="arabicPeriod"/>
            </a:pPr>
            <a:r>
              <a:rPr b="1" lang="en-US" sz="2400">
                <a:solidFill>
                  <a:schemeClr val="lt1"/>
                </a:solidFill>
                <a:latin typeface="Tahoma"/>
                <a:ea typeface="Tahoma"/>
                <a:cs typeface="Tahoma"/>
                <a:sym typeface="Tahoma"/>
              </a:rPr>
              <a:t>Coronoid Process</a:t>
            </a:r>
            <a:endParaRPr/>
          </a:p>
          <a:p>
            <a:pPr indent="-342900" lvl="0" marL="342900" marR="0" rtl="0" algn="l">
              <a:lnSpc>
                <a:spcPct val="150000"/>
              </a:lnSpc>
              <a:spcBef>
                <a:spcPts val="0"/>
              </a:spcBef>
              <a:spcAft>
                <a:spcPts val="0"/>
              </a:spcAft>
              <a:buClr>
                <a:schemeClr val="lt1"/>
              </a:buClr>
              <a:buSzPts val="2400"/>
              <a:buFont typeface="Tahoma"/>
              <a:buAutoNum type="arabicPeriod"/>
            </a:pPr>
            <a:r>
              <a:rPr b="1" lang="en-US" sz="2400">
                <a:solidFill>
                  <a:schemeClr val="lt1"/>
                </a:solidFill>
                <a:latin typeface="Tahoma"/>
                <a:ea typeface="Tahoma"/>
                <a:cs typeface="Tahoma"/>
                <a:sym typeface="Tahoma"/>
              </a:rPr>
              <a:t>Tuberosity</a:t>
            </a:r>
            <a:endParaRPr/>
          </a:p>
          <a:p>
            <a:pPr indent="-342900" lvl="0" marL="342900" marR="0" rtl="0" algn="l">
              <a:lnSpc>
                <a:spcPct val="150000"/>
              </a:lnSpc>
              <a:spcBef>
                <a:spcPts val="0"/>
              </a:spcBef>
              <a:spcAft>
                <a:spcPts val="0"/>
              </a:spcAft>
              <a:buClr>
                <a:schemeClr val="lt1"/>
              </a:buClr>
              <a:buSzPts val="2400"/>
              <a:buFont typeface="Tahoma"/>
              <a:buAutoNum type="arabicPeriod"/>
            </a:pPr>
            <a:r>
              <a:rPr b="1" lang="en-US" sz="2400">
                <a:solidFill>
                  <a:schemeClr val="lt1"/>
                </a:solidFill>
                <a:latin typeface="Tahoma"/>
                <a:ea typeface="Tahoma"/>
                <a:cs typeface="Tahoma"/>
                <a:sym typeface="Tahoma"/>
              </a:rPr>
              <a:t>Radial Notch</a:t>
            </a:r>
            <a:endParaRPr/>
          </a:p>
          <a:p>
            <a:pPr indent="-342900" lvl="0" marL="342900" marR="0" rtl="0" algn="l">
              <a:lnSpc>
                <a:spcPct val="150000"/>
              </a:lnSpc>
              <a:spcBef>
                <a:spcPts val="0"/>
              </a:spcBef>
              <a:spcAft>
                <a:spcPts val="0"/>
              </a:spcAft>
              <a:buClr>
                <a:schemeClr val="lt1"/>
              </a:buClr>
              <a:buSzPts val="2400"/>
              <a:buFont typeface="Tahoma"/>
              <a:buAutoNum type="arabicPeriod"/>
            </a:pPr>
            <a:r>
              <a:rPr b="1" lang="en-US" sz="2400">
                <a:solidFill>
                  <a:schemeClr val="lt1"/>
                </a:solidFill>
                <a:latin typeface="Tahoma"/>
                <a:ea typeface="Tahoma"/>
                <a:cs typeface="Tahoma"/>
                <a:sym typeface="Tahoma"/>
              </a:rPr>
              <a:t>Ulna (Shaft)</a:t>
            </a:r>
            <a:endParaRPr/>
          </a:p>
          <a:p>
            <a:pPr indent="-342900" lvl="0" marL="342900" marR="0" rtl="0" algn="l">
              <a:lnSpc>
                <a:spcPct val="150000"/>
              </a:lnSpc>
              <a:spcBef>
                <a:spcPts val="0"/>
              </a:spcBef>
              <a:spcAft>
                <a:spcPts val="0"/>
              </a:spcAft>
              <a:buClr>
                <a:schemeClr val="lt1"/>
              </a:buClr>
              <a:buSzPts val="2400"/>
              <a:buFont typeface="Tahoma"/>
              <a:buAutoNum type="arabicPeriod"/>
            </a:pPr>
            <a:r>
              <a:rPr b="1" lang="en-US" sz="2400">
                <a:solidFill>
                  <a:schemeClr val="lt1"/>
                </a:solidFill>
                <a:latin typeface="Tahoma"/>
                <a:ea typeface="Tahoma"/>
                <a:cs typeface="Tahoma"/>
                <a:sym typeface="Tahoma"/>
              </a:rPr>
              <a:t>Head of Ulna</a:t>
            </a:r>
            <a:endParaRPr/>
          </a:p>
          <a:p>
            <a:pPr indent="-342900" lvl="0" marL="342900" marR="0" rtl="0" algn="l">
              <a:lnSpc>
                <a:spcPct val="150000"/>
              </a:lnSpc>
              <a:spcBef>
                <a:spcPts val="0"/>
              </a:spcBef>
              <a:spcAft>
                <a:spcPts val="0"/>
              </a:spcAft>
              <a:buClr>
                <a:schemeClr val="lt1"/>
              </a:buClr>
              <a:buSzPts val="2400"/>
              <a:buFont typeface="Tahoma"/>
              <a:buAutoNum type="arabicPeriod"/>
            </a:pPr>
            <a:r>
              <a:rPr b="1" lang="en-US" sz="2400">
                <a:solidFill>
                  <a:schemeClr val="lt1"/>
                </a:solidFill>
                <a:latin typeface="Tahoma"/>
                <a:ea typeface="Tahoma"/>
                <a:cs typeface="Tahoma"/>
                <a:sym typeface="Tahoma"/>
              </a:rPr>
              <a:t>Styloid Process</a:t>
            </a:r>
            <a:endParaRPr/>
          </a:p>
        </p:txBody>
      </p:sp>
      <p:cxnSp>
        <p:nvCxnSpPr>
          <p:cNvPr id="1248" name="Google Shape;1248;p159"/>
          <p:cNvCxnSpPr/>
          <p:nvPr/>
        </p:nvCxnSpPr>
        <p:spPr>
          <a:xfrm>
            <a:off x="3352800" y="2438400"/>
            <a:ext cx="2590800" cy="0"/>
          </a:xfrm>
          <a:prstGeom prst="straightConnector1">
            <a:avLst/>
          </a:prstGeom>
          <a:noFill/>
          <a:ln>
            <a:noFill/>
          </a:ln>
        </p:spPr>
      </p:cxnSp>
      <p:cxnSp>
        <p:nvCxnSpPr>
          <p:cNvPr id="1249" name="Google Shape;1249;p159"/>
          <p:cNvCxnSpPr/>
          <p:nvPr/>
        </p:nvCxnSpPr>
        <p:spPr>
          <a:xfrm>
            <a:off x="3352800" y="4967288"/>
            <a:ext cx="2590800" cy="0"/>
          </a:xfrm>
          <a:prstGeom prst="straightConnector1">
            <a:avLst/>
          </a:prstGeom>
          <a:noFill/>
          <a:ln>
            <a:noFill/>
          </a:ln>
        </p:spPr>
      </p:cxnSp>
      <p:cxnSp>
        <p:nvCxnSpPr>
          <p:cNvPr id="1250" name="Google Shape;1250;p159"/>
          <p:cNvCxnSpPr/>
          <p:nvPr/>
        </p:nvCxnSpPr>
        <p:spPr>
          <a:xfrm>
            <a:off x="3352800" y="2438400"/>
            <a:ext cx="0" cy="2528888"/>
          </a:xfrm>
          <a:prstGeom prst="straightConnector1">
            <a:avLst/>
          </a:prstGeom>
          <a:noFill/>
          <a:ln>
            <a:noFill/>
          </a:ln>
        </p:spPr>
      </p:cxnSp>
      <p:cxnSp>
        <p:nvCxnSpPr>
          <p:cNvPr id="1251" name="Google Shape;1251;p159"/>
          <p:cNvCxnSpPr/>
          <p:nvPr/>
        </p:nvCxnSpPr>
        <p:spPr>
          <a:xfrm>
            <a:off x="5943600" y="2438400"/>
            <a:ext cx="0" cy="2528888"/>
          </a:xfrm>
          <a:prstGeom prst="straightConnector1">
            <a:avLst/>
          </a:prstGeom>
          <a:noFill/>
          <a:ln>
            <a:noFill/>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7">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7">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7">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7">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16"/>
          <p:cNvSpPr txBox="1"/>
          <p:nvPr>
            <p:ph type="title"/>
          </p:nvPr>
        </p:nvSpPr>
        <p:spPr>
          <a:xfrm>
            <a:off x="1986045" y="-259946"/>
            <a:ext cx="6316662" cy="1075872"/>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rPr>
              <a:t>Scapular Anastomoses</a:t>
            </a:r>
            <a:endParaRPr>
              <a:solidFill>
                <a:srgbClr val="FF0000"/>
              </a:solidFill>
            </a:endParaRPr>
          </a:p>
        </p:txBody>
      </p:sp>
      <p:pic>
        <p:nvPicPr>
          <p:cNvPr descr="scapular anastomoses, ant" id="263" name="Google Shape;263;p16"/>
          <p:cNvPicPr preferRelativeResize="0"/>
          <p:nvPr/>
        </p:nvPicPr>
        <p:blipFill rotWithShape="1">
          <a:blip r:embed="rId3">
            <a:alphaModFix/>
          </a:blip>
          <a:srcRect b="0" l="0" r="0" t="0"/>
          <a:stretch/>
        </p:blipFill>
        <p:spPr>
          <a:xfrm>
            <a:off x="351676" y="943750"/>
            <a:ext cx="8088923" cy="5661025"/>
          </a:xfrm>
          <a:prstGeom prst="rect">
            <a:avLst/>
          </a:prstGeom>
          <a:noFill/>
          <a:ln>
            <a:noFill/>
          </a:ln>
        </p:spPr>
      </p:pic>
      <p:sp>
        <p:nvSpPr>
          <p:cNvPr id="264" name="Google Shape;264;p16"/>
          <p:cNvSpPr/>
          <p:nvPr/>
        </p:nvSpPr>
        <p:spPr>
          <a:xfrm>
            <a:off x="2574388" y="1814728"/>
            <a:ext cx="1821749" cy="309489"/>
          </a:xfrm>
          <a:prstGeom prst="roundRect">
            <a:avLst>
              <a:gd fmla="val 16667" name="adj"/>
            </a:avLst>
          </a:prstGeom>
          <a:noFill/>
          <a:ln cap="flat" cmpd="sng" w="28575">
            <a:solidFill>
              <a:srgbClr val="FF00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5" name="Google Shape;265;p16"/>
          <p:cNvSpPr/>
          <p:nvPr/>
        </p:nvSpPr>
        <p:spPr>
          <a:xfrm>
            <a:off x="6682154" y="3404382"/>
            <a:ext cx="1561514" cy="590843"/>
          </a:xfrm>
          <a:prstGeom prst="ellipse">
            <a:avLst/>
          </a:prstGeom>
          <a:noFill/>
          <a:ln cap="flat" cmpd="sng" w="28575">
            <a:solidFill>
              <a:srgbClr val="FF00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6" name="Google Shape;266;p16"/>
          <p:cNvSpPr/>
          <p:nvPr/>
        </p:nvSpPr>
        <p:spPr>
          <a:xfrm>
            <a:off x="351675" y="5500468"/>
            <a:ext cx="2996435" cy="984738"/>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1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5" name="Shape 1255"/>
        <p:cNvGrpSpPr/>
        <p:nvPr/>
      </p:nvGrpSpPr>
      <p:grpSpPr>
        <a:xfrm>
          <a:off x="0" y="0"/>
          <a:ext cx="0" cy="0"/>
          <a:chOff x="0" y="0"/>
          <a:chExt cx="0" cy="0"/>
        </a:xfrm>
      </p:grpSpPr>
      <p:sp>
        <p:nvSpPr>
          <p:cNvPr id="1256" name="Google Shape;1256;p160"/>
          <p:cNvSpPr txBox="1"/>
          <p:nvPr>
            <p:ph type="title"/>
          </p:nvPr>
        </p:nvSpPr>
        <p:spPr>
          <a:xfrm>
            <a:off x="457200" y="190230"/>
            <a:ext cx="8229600" cy="69467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Fractures of Distal End of Radius</a:t>
            </a:r>
            <a:endParaRPr/>
          </a:p>
        </p:txBody>
      </p:sp>
      <p:pic>
        <p:nvPicPr>
          <p:cNvPr descr="Colles fracture" id="1257" name="Google Shape;1257;p160"/>
          <p:cNvPicPr preferRelativeResize="0"/>
          <p:nvPr/>
        </p:nvPicPr>
        <p:blipFill rotWithShape="1">
          <a:blip r:embed="rId3">
            <a:alphaModFix/>
          </a:blip>
          <a:srcRect b="0" l="0" r="0" t="0"/>
          <a:stretch/>
        </p:blipFill>
        <p:spPr>
          <a:xfrm>
            <a:off x="6227763" y="1052513"/>
            <a:ext cx="2433637" cy="5589587"/>
          </a:xfrm>
          <a:prstGeom prst="rect">
            <a:avLst/>
          </a:prstGeom>
          <a:noFill/>
          <a:ln>
            <a:noFill/>
          </a:ln>
        </p:spPr>
      </p:pic>
      <p:sp>
        <p:nvSpPr>
          <p:cNvPr id="1258" name="Google Shape;1258;p160"/>
          <p:cNvSpPr txBox="1"/>
          <p:nvPr/>
        </p:nvSpPr>
        <p:spPr>
          <a:xfrm>
            <a:off x="468313" y="1301429"/>
            <a:ext cx="5111750" cy="63094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US" sz="3600" u="sng">
                <a:solidFill>
                  <a:srgbClr val="FFFF00"/>
                </a:solidFill>
                <a:latin typeface="Tahoma"/>
                <a:ea typeface="Tahoma"/>
                <a:cs typeface="Tahoma"/>
                <a:sym typeface="Tahoma"/>
              </a:rPr>
              <a:t>Colles’ Fracture:</a:t>
            </a:r>
            <a:endParaRPr/>
          </a:p>
          <a:p>
            <a:pPr indent="0" lvl="0" marL="0" marR="0" rtl="0" algn="just">
              <a:spcBef>
                <a:spcPts val="1200"/>
              </a:spcBef>
              <a:spcAft>
                <a:spcPts val="0"/>
              </a:spcAft>
              <a:buNone/>
            </a:pPr>
            <a:r>
              <a:rPr b="1" lang="en-US" sz="2400">
                <a:solidFill>
                  <a:schemeClr val="lt1"/>
                </a:solidFill>
                <a:latin typeface="Tahoma"/>
                <a:ea typeface="Tahoma"/>
                <a:cs typeface="Tahoma"/>
                <a:sym typeface="Tahoma"/>
              </a:rPr>
              <a:t>Fracture of distal end of the radius, where the distal fragment moves </a:t>
            </a:r>
            <a:r>
              <a:rPr b="1" lang="en-US" sz="2400" u="sng">
                <a:solidFill>
                  <a:srgbClr val="7ABC32"/>
                </a:solidFill>
                <a:latin typeface="Tahoma"/>
                <a:ea typeface="Tahoma"/>
                <a:cs typeface="Tahoma"/>
                <a:sym typeface="Tahoma"/>
              </a:rPr>
              <a:t>posteriorly &amp; superiorly</a:t>
            </a:r>
            <a:endParaRPr/>
          </a:p>
          <a:p>
            <a:pPr indent="0" lvl="0" marL="0" marR="0" rtl="0" algn="just">
              <a:spcBef>
                <a:spcPts val="1200"/>
              </a:spcBef>
              <a:spcAft>
                <a:spcPts val="0"/>
              </a:spcAft>
              <a:buNone/>
            </a:pPr>
            <a:r>
              <a:t/>
            </a:r>
            <a:endParaRPr b="1" i="1" sz="2400">
              <a:solidFill>
                <a:schemeClr val="lt1"/>
              </a:solidFill>
              <a:latin typeface="Tahoma"/>
              <a:ea typeface="Tahoma"/>
              <a:cs typeface="Tahoma"/>
              <a:sym typeface="Tahoma"/>
            </a:endParaRPr>
          </a:p>
          <a:p>
            <a:pPr indent="0" lvl="0" marL="0" marR="0" rtl="0" algn="just">
              <a:spcBef>
                <a:spcPts val="1200"/>
              </a:spcBef>
              <a:spcAft>
                <a:spcPts val="0"/>
              </a:spcAft>
              <a:buNone/>
            </a:pPr>
            <a:r>
              <a:rPr b="1" lang="en-US" sz="2400">
                <a:solidFill>
                  <a:schemeClr val="lt1"/>
                </a:solidFill>
                <a:latin typeface="Tahoma"/>
                <a:ea typeface="Tahoma"/>
                <a:cs typeface="Tahoma"/>
                <a:sym typeface="Tahoma"/>
              </a:rPr>
              <a:t>Most common fracture of the forearm</a:t>
            </a:r>
            <a:endParaRPr/>
          </a:p>
          <a:p>
            <a:pPr indent="0" lvl="0" marL="0" marR="0" rtl="0" algn="just">
              <a:spcBef>
                <a:spcPts val="1200"/>
              </a:spcBef>
              <a:spcAft>
                <a:spcPts val="0"/>
              </a:spcAft>
              <a:buNone/>
            </a:pPr>
            <a:r>
              <a:t/>
            </a:r>
            <a:endParaRPr b="1" sz="2400">
              <a:solidFill>
                <a:schemeClr val="lt1"/>
              </a:solidFill>
              <a:latin typeface="Tahoma"/>
              <a:ea typeface="Tahoma"/>
              <a:cs typeface="Tahoma"/>
              <a:sym typeface="Tahoma"/>
            </a:endParaRPr>
          </a:p>
          <a:p>
            <a:pPr indent="0" lvl="0" marL="0" marR="0" rtl="0" algn="just">
              <a:spcBef>
                <a:spcPts val="1200"/>
              </a:spcBef>
              <a:spcAft>
                <a:spcPts val="0"/>
              </a:spcAft>
              <a:buNone/>
            </a:pPr>
            <a:r>
              <a:rPr b="1" lang="en-US" sz="2400">
                <a:solidFill>
                  <a:schemeClr val="lt1"/>
                </a:solidFill>
                <a:latin typeface="Tahoma"/>
                <a:ea typeface="Tahoma"/>
                <a:cs typeface="Tahoma"/>
                <a:sym typeface="Tahoma"/>
              </a:rPr>
              <a:t>due to falls on outstretched hand</a:t>
            </a:r>
            <a:endParaRPr/>
          </a:p>
          <a:p>
            <a:pPr indent="0" lvl="0" marL="0" marR="0" rtl="0" algn="just">
              <a:spcBef>
                <a:spcPts val="1200"/>
              </a:spcBef>
              <a:spcAft>
                <a:spcPts val="0"/>
              </a:spcAft>
              <a:buNone/>
            </a:pPr>
            <a:r>
              <a:t/>
            </a:r>
            <a:endParaRPr b="1" sz="2400">
              <a:solidFill>
                <a:schemeClr val="lt1"/>
              </a:solidFill>
              <a:latin typeface="Tahoma"/>
              <a:ea typeface="Tahoma"/>
              <a:cs typeface="Tahoma"/>
              <a:sym typeface="Tahoma"/>
            </a:endParaRPr>
          </a:p>
          <a:p>
            <a:pPr indent="0" lvl="0" marL="0" marR="0" rtl="0" algn="ctr">
              <a:spcBef>
                <a:spcPts val="1200"/>
              </a:spcBef>
              <a:spcAft>
                <a:spcPts val="0"/>
              </a:spcAft>
              <a:buNone/>
            </a:pPr>
            <a:r>
              <a:rPr b="1" lang="en-US" sz="2400">
                <a:solidFill>
                  <a:srgbClr val="00B0F0"/>
                </a:solidFill>
                <a:latin typeface="Tahoma"/>
                <a:ea typeface="Tahoma"/>
                <a:cs typeface="Tahoma"/>
                <a:sym typeface="Tahoma"/>
              </a:rPr>
              <a:t>“dinner-fork deformity”</a:t>
            </a:r>
            <a:endParaRPr/>
          </a:p>
        </p:txBody>
      </p:sp>
    </p:spTree>
  </p:cSld>
  <p:clrMapOvr>
    <a:masterClrMapping/>
  </p:clrMapOvr>
</p:sld>
</file>

<file path=ppt/slides/slide1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2" name="Shape 1262"/>
        <p:cNvGrpSpPr/>
        <p:nvPr/>
      </p:nvGrpSpPr>
      <p:grpSpPr>
        <a:xfrm>
          <a:off x="0" y="0"/>
          <a:ext cx="0" cy="0"/>
          <a:chOff x="0" y="0"/>
          <a:chExt cx="0" cy="0"/>
        </a:xfrm>
      </p:grpSpPr>
      <p:pic>
        <p:nvPicPr>
          <p:cNvPr descr="Smith's fracture" id="1263" name="Google Shape;1263;p161"/>
          <p:cNvPicPr preferRelativeResize="0"/>
          <p:nvPr/>
        </p:nvPicPr>
        <p:blipFill rotWithShape="1">
          <a:blip r:embed="rId3">
            <a:alphaModFix/>
          </a:blip>
          <a:srcRect b="0" l="0" r="0" t="0"/>
          <a:stretch/>
        </p:blipFill>
        <p:spPr>
          <a:xfrm>
            <a:off x="6282937" y="209550"/>
            <a:ext cx="2030413" cy="6438900"/>
          </a:xfrm>
          <a:prstGeom prst="rect">
            <a:avLst/>
          </a:prstGeom>
          <a:noFill/>
          <a:ln>
            <a:noFill/>
          </a:ln>
        </p:spPr>
      </p:pic>
      <p:sp>
        <p:nvSpPr>
          <p:cNvPr id="1264" name="Google Shape;1264;p161"/>
          <p:cNvSpPr txBox="1"/>
          <p:nvPr/>
        </p:nvSpPr>
        <p:spPr>
          <a:xfrm>
            <a:off x="281354" y="836613"/>
            <a:ext cx="5655212" cy="48936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600">
                <a:solidFill>
                  <a:srgbClr val="FF0000"/>
                </a:solidFill>
                <a:latin typeface="Tahoma"/>
                <a:ea typeface="Tahoma"/>
                <a:cs typeface="Tahoma"/>
                <a:sym typeface="Tahoma"/>
              </a:rPr>
              <a:t>Smith’s Fracture:</a:t>
            </a:r>
            <a:endParaRPr/>
          </a:p>
          <a:p>
            <a:pPr indent="0" lvl="0" marL="0" marR="0" rtl="0" algn="ctr">
              <a:spcBef>
                <a:spcPts val="1200"/>
              </a:spcBef>
              <a:spcAft>
                <a:spcPts val="0"/>
              </a:spcAft>
              <a:buNone/>
            </a:pPr>
            <a:r>
              <a:t/>
            </a:r>
            <a:endParaRPr b="1" sz="2400">
              <a:solidFill>
                <a:schemeClr val="hlink"/>
              </a:solidFill>
              <a:latin typeface="Tahoma"/>
              <a:ea typeface="Tahoma"/>
              <a:cs typeface="Tahoma"/>
              <a:sym typeface="Tahoma"/>
            </a:endParaRPr>
          </a:p>
          <a:p>
            <a:pPr indent="0" lvl="0" marL="0" marR="0" rtl="0" algn="just">
              <a:spcBef>
                <a:spcPts val="1200"/>
              </a:spcBef>
              <a:spcAft>
                <a:spcPts val="0"/>
              </a:spcAft>
              <a:buNone/>
            </a:pPr>
            <a:r>
              <a:rPr b="1" lang="en-US" sz="2400">
                <a:solidFill>
                  <a:schemeClr val="lt1"/>
                </a:solidFill>
                <a:latin typeface="Tahoma"/>
                <a:ea typeface="Tahoma"/>
                <a:cs typeface="Tahoma"/>
                <a:sym typeface="Tahoma"/>
              </a:rPr>
              <a:t>Fracture of distal end of radius, where the distal fragment displaced Anteriorly</a:t>
            </a:r>
            <a:endParaRPr/>
          </a:p>
          <a:p>
            <a:pPr indent="0" lvl="0" marL="0" marR="0" rtl="0" algn="just">
              <a:spcBef>
                <a:spcPts val="1200"/>
              </a:spcBef>
              <a:spcAft>
                <a:spcPts val="0"/>
              </a:spcAft>
              <a:buNone/>
            </a:pPr>
            <a:r>
              <a:t/>
            </a:r>
            <a:endParaRPr b="1" sz="2400">
              <a:solidFill>
                <a:schemeClr val="lt1"/>
              </a:solidFill>
              <a:latin typeface="Tahoma"/>
              <a:ea typeface="Tahoma"/>
              <a:cs typeface="Tahoma"/>
              <a:sym typeface="Tahoma"/>
            </a:endParaRPr>
          </a:p>
          <a:p>
            <a:pPr indent="0" lvl="0" marL="0" marR="0" rtl="0" algn="just">
              <a:spcBef>
                <a:spcPts val="1600"/>
              </a:spcBef>
              <a:spcAft>
                <a:spcPts val="0"/>
              </a:spcAft>
              <a:buNone/>
            </a:pPr>
            <a:r>
              <a:rPr b="1" i="1" lang="en-US" sz="3200" u="sng">
                <a:solidFill>
                  <a:srgbClr val="00B0F0"/>
                </a:solidFill>
                <a:latin typeface="Tahoma"/>
                <a:ea typeface="Tahoma"/>
                <a:cs typeface="Tahoma"/>
                <a:sym typeface="Tahoma"/>
              </a:rPr>
              <a:t>Reversed Colles’ fracture</a:t>
            </a:r>
            <a:endParaRPr/>
          </a:p>
          <a:p>
            <a:pPr indent="0" lvl="0" marL="0" marR="0" rtl="0" algn="just">
              <a:spcBef>
                <a:spcPts val="1200"/>
              </a:spcBef>
              <a:spcAft>
                <a:spcPts val="0"/>
              </a:spcAft>
              <a:buNone/>
            </a:pPr>
            <a:r>
              <a:t/>
            </a:r>
            <a:endParaRPr b="1" sz="2400">
              <a:solidFill>
                <a:srgbClr val="CC0000"/>
              </a:solidFill>
              <a:latin typeface="Tahoma"/>
              <a:ea typeface="Tahoma"/>
              <a:cs typeface="Tahoma"/>
              <a:sym typeface="Tahoma"/>
            </a:endParaRPr>
          </a:p>
          <a:p>
            <a:pPr indent="0" lvl="0" marL="0" marR="0" rtl="0" algn="just">
              <a:spcBef>
                <a:spcPts val="1200"/>
              </a:spcBef>
              <a:spcAft>
                <a:spcPts val="0"/>
              </a:spcAft>
              <a:buNone/>
            </a:pPr>
            <a:r>
              <a:rPr b="1" lang="en-US" sz="2400">
                <a:solidFill>
                  <a:schemeClr val="lt1"/>
                </a:solidFill>
                <a:latin typeface="Tahoma"/>
                <a:ea typeface="Tahoma"/>
                <a:cs typeface="Tahoma"/>
                <a:sym typeface="Tahoma"/>
              </a:rPr>
              <a:t>Falls on the back of the hand</a:t>
            </a:r>
            <a:endParaRPr/>
          </a:p>
        </p:txBody>
      </p:sp>
    </p:spTree>
  </p:cSld>
  <p:clrMapOvr>
    <a:masterClrMapping/>
  </p:clrMapOvr>
</p:sld>
</file>

<file path=ppt/slides/slide1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8" name="Shape 1268"/>
        <p:cNvGrpSpPr/>
        <p:nvPr/>
      </p:nvGrpSpPr>
      <p:grpSpPr>
        <a:xfrm>
          <a:off x="0" y="0"/>
          <a:ext cx="0" cy="0"/>
          <a:chOff x="0" y="0"/>
          <a:chExt cx="0" cy="0"/>
        </a:xfrm>
      </p:grpSpPr>
      <p:sp>
        <p:nvSpPr>
          <p:cNvPr id="1269" name="Google Shape;1269;p162"/>
          <p:cNvSpPr txBox="1"/>
          <p:nvPr>
            <p:ph type="title"/>
          </p:nvPr>
        </p:nvSpPr>
        <p:spPr>
          <a:xfrm>
            <a:off x="1758462" y="-386558"/>
            <a:ext cx="7261713"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4000">
                <a:solidFill>
                  <a:srgbClr val="FF0000"/>
                </a:solidFill>
              </a:rPr>
              <a:t>Cole's and smith fractures</a:t>
            </a:r>
            <a:endParaRPr/>
          </a:p>
        </p:txBody>
      </p:sp>
      <p:pic>
        <p:nvPicPr>
          <p:cNvPr id="1270" name="Google Shape;1270;p162"/>
          <p:cNvPicPr preferRelativeResize="0"/>
          <p:nvPr>
            <p:ph idx="1" type="body"/>
          </p:nvPr>
        </p:nvPicPr>
        <p:blipFill rotWithShape="1">
          <a:blip r:embed="rId3">
            <a:alphaModFix/>
          </a:blip>
          <a:srcRect b="0" l="0" r="0" t="0"/>
          <a:stretch/>
        </p:blipFill>
        <p:spPr>
          <a:xfrm>
            <a:off x="15591" y="1012855"/>
            <a:ext cx="5352381" cy="4318799"/>
          </a:xfrm>
          <a:prstGeom prst="rect">
            <a:avLst/>
          </a:prstGeom>
          <a:noFill/>
          <a:ln>
            <a:noFill/>
          </a:ln>
        </p:spPr>
      </p:pic>
      <p:pic>
        <p:nvPicPr>
          <p:cNvPr id="1271" name="Google Shape;1271;p162"/>
          <p:cNvPicPr preferRelativeResize="0"/>
          <p:nvPr/>
        </p:nvPicPr>
        <p:blipFill rotWithShape="1">
          <a:blip r:embed="rId4">
            <a:alphaModFix/>
          </a:blip>
          <a:srcRect b="0" l="0" r="0" t="0"/>
          <a:stretch/>
        </p:blipFill>
        <p:spPr>
          <a:xfrm>
            <a:off x="5528603" y="992335"/>
            <a:ext cx="3348111" cy="4283050"/>
          </a:xfrm>
          <a:prstGeom prst="rect">
            <a:avLst/>
          </a:prstGeom>
          <a:noFill/>
          <a:ln>
            <a:noFill/>
          </a:ln>
        </p:spPr>
      </p:pic>
    </p:spTree>
  </p:cSld>
  <p:clrMapOvr>
    <a:masterClrMapping/>
  </p:clrMapOvr>
</p:sld>
</file>

<file path=ppt/slides/slide1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5" name="Shape 1275"/>
        <p:cNvGrpSpPr/>
        <p:nvPr/>
      </p:nvGrpSpPr>
      <p:grpSpPr>
        <a:xfrm>
          <a:off x="0" y="0"/>
          <a:ext cx="0" cy="0"/>
          <a:chOff x="0" y="0"/>
          <a:chExt cx="0" cy="0"/>
        </a:xfrm>
      </p:grpSpPr>
      <p:pic>
        <p:nvPicPr>
          <p:cNvPr id="1276" name="Google Shape;1276;p163"/>
          <p:cNvPicPr preferRelativeResize="0"/>
          <p:nvPr/>
        </p:nvPicPr>
        <p:blipFill rotWithShape="1">
          <a:blip r:embed="rId3">
            <a:alphaModFix/>
          </a:blip>
          <a:srcRect b="0" l="0" r="0" t="0"/>
          <a:stretch/>
        </p:blipFill>
        <p:spPr>
          <a:xfrm>
            <a:off x="98475" y="1266077"/>
            <a:ext cx="5627075" cy="3052689"/>
          </a:xfrm>
          <a:prstGeom prst="rect">
            <a:avLst/>
          </a:prstGeom>
          <a:noFill/>
          <a:ln>
            <a:noFill/>
          </a:ln>
        </p:spPr>
      </p:pic>
      <p:pic>
        <p:nvPicPr>
          <p:cNvPr id="1277" name="Google Shape;1277;p163"/>
          <p:cNvPicPr preferRelativeResize="0"/>
          <p:nvPr/>
        </p:nvPicPr>
        <p:blipFill rotWithShape="1">
          <a:blip r:embed="rId4">
            <a:alphaModFix/>
          </a:blip>
          <a:srcRect b="0" l="0" r="0" t="0"/>
          <a:stretch/>
        </p:blipFill>
        <p:spPr>
          <a:xfrm>
            <a:off x="506437" y="3860893"/>
            <a:ext cx="4853271" cy="2990850"/>
          </a:xfrm>
          <a:prstGeom prst="rect">
            <a:avLst/>
          </a:prstGeom>
          <a:noFill/>
          <a:ln>
            <a:noFill/>
          </a:ln>
        </p:spPr>
      </p:pic>
      <p:sp>
        <p:nvSpPr>
          <p:cNvPr id="1278" name="Google Shape;1278;p163"/>
          <p:cNvSpPr txBox="1"/>
          <p:nvPr>
            <p:ph type="title"/>
          </p:nvPr>
        </p:nvSpPr>
        <p:spPr>
          <a:xfrm>
            <a:off x="2703513" y="-274014"/>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Cole's and smith fractures</a:t>
            </a:r>
            <a:endParaRPr b="1" sz="3600"/>
          </a:p>
        </p:txBody>
      </p:sp>
      <p:pic>
        <p:nvPicPr>
          <p:cNvPr id="1279" name="Google Shape;1279;p163"/>
          <p:cNvPicPr preferRelativeResize="0"/>
          <p:nvPr/>
        </p:nvPicPr>
        <p:blipFill rotWithShape="1">
          <a:blip r:embed="rId5">
            <a:alphaModFix/>
          </a:blip>
          <a:srcRect b="0" l="0" r="0" t="0"/>
          <a:stretch/>
        </p:blipFill>
        <p:spPr>
          <a:xfrm>
            <a:off x="5655212" y="1814731"/>
            <a:ext cx="3488788" cy="1997613"/>
          </a:xfrm>
          <a:prstGeom prst="rect">
            <a:avLst/>
          </a:prstGeom>
          <a:noFill/>
          <a:ln>
            <a:noFill/>
          </a:ln>
        </p:spPr>
      </p:pic>
      <p:pic>
        <p:nvPicPr>
          <p:cNvPr id="1280" name="Google Shape;1280;p163"/>
          <p:cNvPicPr preferRelativeResize="0"/>
          <p:nvPr/>
        </p:nvPicPr>
        <p:blipFill rotWithShape="1">
          <a:blip r:embed="rId6">
            <a:alphaModFix/>
          </a:blip>
          <a:srcRect b="0" l="0" r="0" t="0"/>
          <a:stretch/>
        </p:blipFill>
        <p:spPr>
          <a:xfrm rot="5400000">
            <a:off x="6104068" y="4038738"/>
            <a:ext cx="2239381" cy="3305906"/>
          </a:xfrm>
          <a:prstGeom prst="rect">
            <a:avLst/>
          </a:prstGeom>
          <a:noFill/>
          <a:ln>
            <a:noFill/>
          </a:ln>
        </p:spPr>
      </p:pic>
    </p:spTree>
  </p:cSld>
  <p:clrMapOvr>
    <a:masterClrMapping/>
  </p:clrMapOvr>
</p:sld>
</file>

<file path=ppt/slides/slide1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4" name="Shape 1284"/>
        <p:cNvGrpSpPr/>
        <p:nvPr/>
      </p:nvGrpSpPr>
      <p:grpSpPr>
        <a:xfrm>
          <a:off x="0" y="0"/>
          <a:ext cx="0" cy="0"/>
          <a:chOff x="0" y="0"/>
          <a:chExt cx="0" cy="0"/>
        </a:xfrm>
      </p:grpSpPr>
      <p:pic>
        <p:nvPicPr>
          <p:cNvPr id="1285" name="Google Shape;1285;p164"/>
          <p:cNvPicPr preferRelativeResize="0"/>
          <p:nvPr/>
        </p:nvPicPr>
        <p:blipFill rotWithShape="1">
          <a:blip r:embed="rId3">
            <a:alphaModFix/>
          </a:blip>
          <a:srcRect b="0" l="0" r="0" t="0"/>
          <a:stretch/>
        </p:blipFill>
        <p:spPr>
          <a:xfrm>
            <a:off x="1304007" y="1185863"/>
            <a:ext cx="2990850" cy="4486275"/>
          </a:xfrm>
          <a:prstGeom prst="rect">
            <a:avLst/>
          </a:prstGeom>
          <a:noFill/>
          <a:ln>
            <a:noFill/>
          </a:ln>
        </p:spPr>
      </p:pic>
      <p:pic>
        <p:nvPicPr>
          <p:cNvPr id="1286" name="Google Shape;1286;p164"/>
          <p:cNvPicPr preferRelativeResize="0"/>
          <p:nvPr/>
        </p:nvPicPr>
        <p:blipFill rotWithShape="1">
          <a:blip r:embed="rId4">
            <a:alphaModFix/>
          </a:blip>
          <a:srcRect b="0" l="0" r="0" t="0"/>
          <a:stretch/>
        </p:blipFill>
        <p:spPr>
          <a:xfrm>
            <a:off x="4840057" y="1195388"/>
            <a:ext cx="2952750" cy="4467225"/>
          </a:xfrm>
          <a:prstGeom prst="rect">
            <a:avLst/>
          </a:prstGeom>
          <a:noFill/>
          <a:ln>
            <a:noFill/>
          </a:ln>
        </p:spPr>
      </p:pic>
      <p:sp>
        <p:nvSpPr>
          <p:cNvPr id="1287" name="Google Shape;1287;p164"/>
          <p:cNvSpPr txBox="1"/>
          <p:nvPr>
            <p:ph type="title"/>
          </p:nvPr>
        </p:nvSpPr>
        <p:spPr>
          <a:xfrm>
            <a:off x="2703513" y="-274014"/>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rPr>
              <a:t>Lunate dislocation</a:t>
            </a:r>
            <a:endParaRPr/>
          </a:p>
        </p:txBody>
      </p:sp>
    </p:spTree>
  </p:cSld>
  <p:clrMapOvr>
    <a:masterClrMapping/>
  </p:clrMapOvr>
</p:sld>
</file>

<file path=ppt/slides/slide1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1" name="Shape 1291"/>
        <p:cNvGrpSpPr/>
        <p:nvPr/>
      </p:nvGrpSpPr>
      <p:grpSpPr>
        <a:xfrm>
          <a:off x="0" y="0"/>
          <a:ext cx="0" cy="0"/>
          <a:chOff x="0" y="0"/>
          <a:chExt cx="0" cy="0"/>
        </a:xfrm>
      </p:grpSpPr>
      <p:sp>
        <p:nvSpPr>
          <p:cNvPr id="1292" name="Google Shape;1292;p165"/>
          <p:cNvSpPr txBox="1"/>
          <p:nvPr>
            <p:ph type="title"/>
          </p:nvPr>
        </p:nvSpPr>
        <p:spPr>
          <a:xfrm>
            <a:off x="457200" y="133958"/>
            <a:ext cx="7210425" cy="569427"/>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4000">
                <a:solidFill>
                  <a:srgbClr val="FF0000"/>
                </a:solidFill>
              </a:rPr>
              <a:t>Elbow Joint</a:t>
            </a:r>
            <a:endParaRPr/>
          </a:p>
        </p:txBody>
      </p:sp>
      <p:sp>
        <p:nvSpPr>
          <p:cNvPr id="1293" name="Google Shape;1293;p165"/>
          <p:cNvSpPr txBox="1"/>
          <p:nvPr>
            <p:ph idx="1" type="body"/>
          </p:nvPr>
        </p:nvSpPr>
        <p:spPr>
          <a:xfrm>
            <a:off x="0" y="750582"/>
            <a:ext cx="4712677" cy="5183187"/>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800"/>
              <a:buFont typeface="Arial"/>
              <a:buNone/>
            </a:pPr>
            <a:r>
              <a:rPr b="1" lang="en-US" sz="2800">
                <a:solidFill>
                  <a:srgbClr val="FFFF00"/>
                </a:solidFill>
              </a:rPr>
              <a:t>Type: </a:t>
            </a:r>
            <a:endParaRPr/>
          </a:p>
          <a:p>
            <a:pPr indent="-342900" lvl="0" marL="342900" rtl="0" algn="l">
              <a:spcBef>
                <a:spcPts val="560"/>
              </a:spcBef>
              <a:spcAft>
                <a:spcPts val="0"/>
              </a:spcAft>
              <a:buSzPts val="2400"/>
              <a:buFont typeface="Arial"/>
              <a:buNone/>
            </a:pPr>
            <a:r>
              <a:rPr b="1" lang="en-US"/>
              <a:t>Synovial </a:t>
            </a:r>
            <a:r>
              <a:rPr b="1" i="1" lang="en-US" sz="2800" u="sng">
                <a:solidFill>
                  <a:srgbClr val="FF0000"/>
                </a:solidFill>
              </a:rPr>
              <a:t>Hinge joint.</a:t>
            </a:r>
            <a:endParaRPr/>
          </a:p>
          <a:p>
            <a:pPr indent="-342900" lvl="0" marL="342900" rtl="0" algn="l">
              <a:spcBef>
                <a:spcPts val="480"/>
              </a:spcBef>
              <a:spcAft>
                <a:spcPts val="0"/>
              </a:spcAft>
              <a:buSzPts val="2400"/>
              <a:buFont typeface="Arial"/>
              <a:buNone/>
            </a:pPr>
            <a:r>
              <a:t/>
            </a:r>
            <a:endParaRPr b="1"/>
          </a:p>
          <a:p>
            <a:pPr indent="-342900" lvl="0" marL="342900" rtl="0" algn="l">
              <a:spcBef>
                <a:spcPts val="560"/>
              </a:spcBef>
              <a:spcAft>
                <a:spcPts val="0"/>
              </a:spcAft>
              <a:buSzPts val="2800"/>
              <a:buFont typeface="Arial"/>
              <a:buNone/>
            </a:pPr>
            <a:r>
              <a:rPr b="1" lang="en-US" sz="2800">
                <a:solidFill>
                  <a:srgbClr val="FFFF00"/>
                </a:solidFill>
              </a:rPr>
              <a:t>Articular Surfaces:</a:t>
            </a:r>
            <a:endParaRPr/>
          </a:p>
          <a:p>
            <a:pPr indent="-342900" lvl="0" marL="342900" rtl="0" algn="l">
              <a:spcBef>
                <a:spcPts val="480"/>
              </a:spcBef>
              <a:spcAft>
                <a:spcPts val="0"/>
              </a:spcAft>
              <a:buSzPts val="2400"/>
              <a:buFont typeface="Arial"/>
              <a:buNone/>
            </a:pPr>
            <a:r>
              <a:rPr b="1" lang="en-US"/>
              <a:t>Capitulum &amp; Trochlea of humerus.</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t>Trochlear notch of ulna (med.)</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t>Head of radius (lat.)</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i="1" lang="en-US">
                <a:solidFill>
                  <a:srgbClr val="00B0F0"/>
                </a:solidFill>
              </a:rPr>
              <a:t>(continuous with proximal radio-ulnar joint)</a:t>
            </a:r>
            <a:endParaRPr/>
          </a:p>
        </p:txBody>
      </p:sp>
      <p:pic>
        <p:nvPicPr>
          <p:cNvPr id="1294" name="Google Shape;1294;p165"/>
          <p:cNvPicPr preferRelativeResize="0"/>
          <p:nvPr/>
        </p:nvPicPr>
        <p:blipFill rotWithShape="1">
          <a:blip r:embed="rId3">
            <a:alphaModFix/>
          </a:blip>
          <a:srcRect b="10995" l="17015" r="27993" t="6527"/>
          <a:stretch/>
        </p:blipFill>
        <p:spPr>
          <a:xfrm>
            <a:off x="5724525" y="84403"/>
            <a:ext cx="3276600" cy="3586724"/>
          </a:xfrm>
          <a:prstGeom prst="rect">
            <a:avLst/>
          </a:prstGeom>
          <a:noFill/>
          <a:ln>
            <a:noFill/>
          </a:ln>
        </p:spPr>
      </p:pic>
      <p:pic>
        <p:nvPicPr>
          <p:cNvPr descr="C:\upper\ElbowLatLabelled.gif" id="1295" name="Google Shape;1295;p165"/>
          <p:cNvPicPr preferRelativeResize="0"/>
          <p:nvPr/>
        </p:nvPicPr>
        <p:blipFill rotWithShape="1">
          <a:blip r:embed="rId4">
            <a:alphaModFix/>
          </a:blip>
          <a:srcRect b="0" l="0" r="0" t="0"/>
          <a:stretch/>
        </p:blipFill>
        <p:spPr>
          <a:xfrm>
            <a:off x="4783038" y="2954214"/>
            <a:ext cx="3399937" cy="3643533"/>
          </a:xfrm>
          <a:prstGeom prst="rect">
            <a:avLst/>
          </a:prstGeom>
          <a:noFill/>
          <a:ln>
            <a:noFill/>
          </a:ln>
        </p:spPr>
      </p:pic>
    </p:spTree>
  </p:cSld>
  <p:clrMapOvr>
    <a:masterClrMapping/>
  </p:clrMapOvr>
</p:sld>
</file>

<file path=ppt/slides/slide1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9" name="Shape 1299"/>
        <p:cNvGrpSpPr/>
        <p:nvPr/>
      </p:nvGrpSpPr>
      <p:grpSpPr>
        <a:xfrm>
          <a:off x="0" y="0"/>
          <a:ext cx="0" cy="0"/>
          <a:chOff x="0" y="0"/>
          <a:chExt cx="0" cy="0"/>
        </a:xfrm>
      </p:grpSpPr>
      <p:pic>
        <p:nvPicPr>
          <p:cNvPr descr="elbow 6" id="1300" name="Google Shape;1300;p166"/>
          <p:cNvPicPr preferRelativeResize="0"/>
          <p:nvPr/>
        </p:nvPicPr>
        <p:blipFill rotWithShape="1">
          <a:blip r:embed="rId3">
            <a:alphaModFix/>
          </a:blip>
          <a:srcRect b="0" l="0" r="0" t="0"/>
          <a:stretch/>
        </p:blipFill>
        <p:spPr>
          <a:xfrm>
            <a:off x="4375057" y="1589666"/>
            <a:ext cx="4415692" cy="4750288"/>
          </a:xfrm>
          <a:prstGeom prst="rect">
            <a:avLst/>
          </a:prstGeom>
          <a:noFill/>
          <a:ln>
            <a:noFill/>
          </a:ln>
        </p:spPr>
      </p:pic>
      <p:sp>
        <p:nvSpPr>
          <p:cNvPr id="1301" name="Google Shape;1301;p166"/>
          <p:cNvSpPr txBox="1"/>
          <p:nvPr>
            <p:ph type="title"/>
          </p:nvPr>
        </p:nvSpPr>
        <p:spPr>
          <a:xfrm>
            <a:off x="2703513" y="21414"/>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Elbow joint</a:t>
            </a:r>
            <a:endParaRPr/>
          </a:p>
        </p:txBody>
      </p:sp>
      <p:sp>
        <p:nvSpPr>
          <p:cNvPr id="1302" name="Google Shape;1302;p166"/>
          <p:cNvSpPr txBox="1"/>
          <p:nvPr>
            <p:ph idx="1" type="body"/>
          </p:nvPr>
        </p:nvSpPr>
        <p:spPr>
          <a:xfrm>
            <a:off x="105477" y="1280160"/>
            <a:ext cx="4241440" cy="484600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FFFF00"/>
              </a:buClr>
              <a:buSzPts val="3640"/>
              <a:buFont typeface="Arial"/>
              <a:buChar char="•"/>
            </a:pPr>
            <a:r>
              <a:rPr b="1" lang="en-US" sz="2800">
                <a:latin typeface="Arial"/>
                <a:ea typeface="Arial"/>
                <a:cs typeface="Arial"/>
                <a:sym typeface="Arial"/>
              </a:rPr>
              <a:t>When the elbow is extended,</a:t>
            </a:r>
            <a:endParaRPr/>
          </a:p>
          <a:p>
            <a:pPr indent="-533400" lvl="1" marL="933450" rtl="0" algn="l">
              <a:spcBef>
                <a:spcPts val="560"/>
              </a:spcBef>
              <a:spcAft>
                <a:spcPts val="0"/>
              </a:spcAft>
              <a:buClr>
                <a:srgbClr val="FFFF00"/>
              </a:buClr>
              <a:buSzPts val="3640"/>
              <a:buFont typeface="Arial"/>
              <a:buNone/>
            </a:pPr>
            <a:r>
              <a:rPr b="1" lang="en-US" sz="2800">
                <a:latin typeface="Arial"/>
                <a:ea typeface="Arial"/>
                <a:cs typeface="Arial"/>
                <a:sym typeface="Arial"/>
              </a:rPr>
              <a:t>Medial epicondyle, </a:t>
            </a:r>
            <a:endParaRPr/>
          </a:p>
          <a:p>
            <a:pPr indent="-533400" lvl="1" marL="933450" rtl="0" algn="l">
              <a:spcBef>
                <a:spcPts val="560"/>
              </a:spcBef>
              <a:spcAft>
                <a:spcPts val="0"/>
              </a:spcAft>
              <a:buClr>
                <a:srgbClr val="FFFF00"/>
              </a:buClr>
              <a:buSzPts val="3640"/>
              <a:buFont typeface="Arial"/>
              <a:buNone/>
            </a:pPr>
            <a:r>
              <a:rPr b="1" lang="en-US" sz="2800">
                <a:latin typeface="Arial"/>
                <a:ea typeface="Arial"/>
                <a:cs typeface="Arial"/>
                <a:sym typeface="Arial"/>
              </a:rPr>
              <a:t>Olecranon and </a:t>
            </a:r>
            <a:endParaRPr/>
          </a:p>
          <a:p>
            <a:pPr indent="-533400" lvl="1" marL="933450" rtl="0" algn="l">
              <a:spcBef>
                <a:spcPts val="560"/>
              </a:spcBef>
              <a:spcAft>
                <a:spcPts val="0"/>
              </a:spcAft>
              <a:buClr>
                <a:srgbClr val="FFFF00"/>
              </a:buClr>
              <a:buSzPts val="3640"/>
              <a:buFont typeface="Arial"/>
              <a:buNone/>
            </a:pPr>
            <a:r>
              <a:rPr b="1" lang="en-US" sz="2800">
                <a:latin typeface="Arial"/>
                <a:ea typeface="Arial"/>
                <a:cs typeface="Arial"/>
                <a:sym typeface="Arial"/>
              </a:rPr>
              <a:t>lateral epicondyle </a:t>
            </a:r>
            <a:endParaRPr/>
          </a:p>
          <a:p>
            <a:pPr indent="-533400" lvl="1" marL="933450" rtl="0" algn="l">
              <a:spcBef>
                <a:spcPts val="560"/>
              </a:spcBef>
              <a:spcAft>
                <a:spcPts val="0"/>
              </a:spcAft>
              <a:buClr>
                <a:srgbClr val="FFFF00"/>
              </a:buClr>
              <a:buSzPts val="3640"/>
              <a:buFont typeface="Arial"/>
              <a:buNone/>
            </a:pPr>
            <a:r>
              <a:rPr b="1" lang="en-US" sz="2800">
                <a:latin typeface="Arial"/>
                <a:ea typeface="Arial"/>
                <a:cs typeface="Arial"/>
                <a:sym typeface="Arial"/>
              </a:rPr>
              <a:t>are in a straight line</a:t>
            </a:r>
            <a:endParaRPr/>
          </a:p>
          <a:p>
            <a:pPr indent="-342900" lvl="0" marL="342900" rtl="0" algn="l">
              <a:spcBef>
                <a:spcPts val="560"/>
              </a:spcBef>
              <a:spcAft>
                <a:spcPts val="0"/>
              </a:spcAft>
              <a:buClr>
                <a:srgbClr val="FFFF00"/>
              </a:buClr>
              <a:buSzPts val="3640"/>
              <a:buFont typeface="Arial"/>
              <a:buChar char="•"/>
            </a:pPr>
            <a:r>
              <a:rPr b="1" lang="en-US" sz="2800">
                <a:latin typeface="Arial"/>
                <a:ea typeface="Arial"/>
                <a:cs typeface="Arial"/>
                <a:sym typeface="Arial"/>
              </a:rPr>
              <a:t>When flexed, they form a triangle</a:t>
            </a:r>
            <a:endParaRPr b="1" sz="2800">
              <a:latin typeface="Arial"/>
              <a:ea typeface="Arial"/>
              <a:cs typeface="Arial"/>
              <a:sym typeface="Arial"/>
            </a:endParaRPr>
          </a:p>
          <a:p>
            <a:pPr indent="-190500" lvl="0" marL="342900" rtl="0" algn="l">
              <a:spcBef>
                <a:spcPts val="480"/>
              </a:spcBef>
              <a:spcAft>
                <a:spcPts val="0"/>
              </a:spcAft>
              <a:buSzPts val="2400"/>
              <a:buFont typeface="Arial"/>
              <a:buNone/>
            </a:pPr>
            <a:r>
              <a:t/>
            </a:r>
            <a:endParaRPr/>
          </a:p>
        </p:txBody>
      </p:sp>
    </p:spTree>
  </p:cSld>
  <p:clrMapOvr>
    <a:masterClrMapping/>
  </p:clrMapOvr>
</p:sld>
</file>

<file path=ppt/slides/slide1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6" name="Shape 1306"/>
        <p:cNvGrpSpPr/>
        <p:nvPr/>
      </p:nvGrpSpPr>
      <p:grpSpPr>
        <a:xfrm>
          <a:off x="0" y="0"/>
          <a:ext cx="0" cy="0"/>
          <a:chOff x="0" y="0"/>
          <a:chExt cx="0" cy="0"/>
        </a:xfrm>
      </p:grpSpPr>
      <p:sp>
        <p:nvSpPr>
          <p:cNvPr id="1307" name="Google Shape;1307;p167"/>
          <p:cNvSpPr txBox="1"/>
          <p:nvPr>
            <p:ph type="title"/>
          </p:nvPr>
        </p:nvSpPr>
        <p:spPr>
          <a:xfrm>
            <a:off x="2703513" y="-259946"/>
            <a:ext cx="6316662" cy="892992"/>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latin typeface="Arial"/>
                <a:ea typeface="Arial"/>
                <a:cs typeface="Arial"/>
                <a:sym typeface="Arial"/>
              </a:rPr>
              <a:t>Capsule of Elbow Joint</a:t>
            </a:r>
            <a:endParaRPr b="1">
              <a:solidFill>
                <a:srgbClr val="FF0000"/>
              </a:solidFill>
            </a:endParaRPr>
          </a:p>
        </p:txBody>
      </p:sp>
      <p:sp>
        <p:nvSpPr>
          <p:cNvPr id="1308" name="Google Shape;1308;p167"/>
          <p:cNvSpPr txBox="1"/>
          <p:nvPr>
            <p:ph idx="1" type="body"/>
          </p:nvPr>
        </p:nvSpPr>
        <p:spPr>
          <a:xfrm>
            <a:off x="119546" y="689317"/>
            <a:ext cx="4874486" cy="6006905"/>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None/>
            </a:pPr>
            <a:r>
              <a:rPr b="1" lang="en-US">
                <a:latin typeface="Arial"/>
                <a:ea typeface="Arial"/>
                <a:cs typeface="Arial"/>
                <a:sym typeface="Arial"/>
              </a:rPr>
              <a:t>Capsule surrounds the joint</a:t>
            </a:r>
            <a:endParaRPr/>
          </a:p>
          <a:p>
            <a:pPr indent="-342900" lvl="0" marL="342900" rtl="0" algn="l">
              <a:spcBef>
                <a:spcPts val="480"/>
              </a:spcBef>
              <a:spcAft>
                <a:spcPts val="0"/>
              </a:spcAft>
              <a:buClr>
                <a:srgbClr val="FFFF00"/>
              </a:buClr>
              <a:buSzPts val="3120"/>
              <a:buFont typeface="Noto Sans Symbols"/>
              <a:buChar char="▪"/>
            </a:pPr>
            <a:r>
              <a:rPr b="1" lang="en-US">
                <a:latin typeface="Arial"/>
                <a:ea typeface="Arial"/>
                <a:cs typeface="Arial"/>
                <a:sym typeface="Arial"/>
              </a:rPr>
              <a:t>Anteriorly to the margins of the Coronoid and radial fossae of the humerus</a:t>
            </a:r>
            <a:endParaRPr/>
          </a:p>
          <a:p>
            <a:pPr indent="-342900" lvl="0" marL="342900" rtl="0" algn="l">
              <a:spcBef>
                <a:spcPts val="480"/>
              </a:spcBef>
              <a:spcAft>
                <a:spcPts val="0"/>
              </a:spcAft>
              <a:buClr>
                <a:srgbClr val="FFFF00"/>
              </a:buClr>
              <a:buSzPts val="3120"/>
              <a:buFont typeface="Noto Sans Symbols"/>
              <a:buChar char="▪"/>
            </a:pPr>
            <a:r>
              <a:rPr b="1" lang="en-US">
                <a:latin typeface="Arial"/>
                <a:ea typeface="Arial"/>
                <a:cs typeface="Arial"/>
                <a:sym typeface="Arial"/>
              </a:rPr>
              <a:t>Medially and laterally just beyond the articular margin</a:t>
            </a:r>
            <a:endParaRPr/>
          </a:p>
          <a:p>
            <a:pPr indent="-342900" lvl="0" marL="342900" rtl="0" algn="l">
              <a:spcBef>
                <a:spcPts val="480"/>
              </a:spcBef>
              <a:spcAft>
                <a:spcPts val="0"/>
              </a:spcAft>
              <a:buClr>
                <a:srgbClr val="FFFF00"/>
              </a:buClr>
              <a:buSzPts val="3120"/>
              <a:buFont typeface="Noto Sans Symbols"/>
              <a:buChar char="▪"/>
            </a:pPr>
            <a:r>
              <a:rPr b="1" lang="en-US">
                <a:latin typeface="Arial"/>
                <a:ea typeface="Arial"/>
                <a:cs typeface="Arial"/>
                <a:sym typeface="Arial"/>
              </a:rPr>
              <a:t>Excluding the medial and lateral epicondyle to which the common flexor and extensor origins are attached</a:t>
            </a:r>
            <a:endParaRPr/>
          </a:p>
          <a:p>
            <a:pPr indent="-342900" lvl="0" marL="342900" rtl="0" algn="l">
              <a:spcBef>
                <a:spcPts val="480"/>
              </a:spcBef>
              <a:spcAft>
                <a:spcPts val="0"/>
              </a:spcAft>
              <a:buClr>
                <a:srgbClr val="FFFF00"/>
              </a:buClr>
              <a:buSzPts val="3120"/>
              <a:buFont typeface="Noto Sans Symbols"/>
              <a:buChar char="▪"/>
            </a:pPr>
            <a:r>
              <a:rPr b="1" lang="en-US">
                <a:latin typeface="Arial"/>
                <a:ea typeface="Arial"/>
                <a:cs typeface="Arial"/>
                <a:sym typeface="Arial"/>
              </a:rPr>
              <a:t>As in any hinge joint the capsule is </a:t>
            </a:r>
            <a:r>
              <a:rPr b="1" i="1" lang="en-US" u="sng">
                <a:solidFill>
                  <a:srgbClr val="7ABC32"/>
                </a:solidFill>
                <a:latin typeface="Arial"/>
                <a:ea typeface="Arial"/>
                <a:cs typeface="Arial"/>
                <a:sym typeface="Arial"/>
              </a:rPr>
              <a:t>thin in front to allow flexion and extension, </a:t>
            </a:r>
            <a:r>
              <a:rPr b="1" i="1" lang="en-US" u="sng">
                <a:solidFill>
                  <a:srgbClr val="FFFF00"/>
                </a:solidFill>
                <a:latin typeface="Arial"/>
                <a:ea typeface="Arial"/>
                <a:cs typeface="Arial"/>
                <a:sym typeface="Arial"/>
              </a:rPr>
              <a:t>thick at sides to prevent abduction and adduction</a:t>
            </a:r>
            <a:endParaRPr/>
          </a:p>
          <a:p>
            <a:pPr indent="-190500" lvl="0" marL="342900" rtl="0" algn="l">
              <a:spcBef>
                <a:spcPts val="480"/>
              </a:spcBef>
              <a:spcAft>
                <a:spcPts val="0"/>
              </a:spcAft>
              <a:buSzPts val="2400"/>
              <a:buFont typeface="Arial"/>
              <a:buNone/>
            </a:pPr>
            <a:r>
              <a:t/>
            </a:r>
            <a:endParaRPr/>
          </a:p>
        </p:txBody>
      </p:sp>
      <p:pic>
        <p:nvPicPr>
          <p:cNvPr descr="elbow joint" id="1309" name="Google Shape;1309;p167"/>
          <p:cNvPicPr preferRelativeResize="0"/>
          <p:nvPr/>
        </p:nvPicPr>
        <p:blipFill rotWithShape="1">
          <a:blip r:embed="rId3">
            <a:alphaModFix/>
          </a:blip>
          <a:srcRect b="0" l="0" r="0" t="0"/>
          <a:stretch/>
        </p:blipFill>
        <p:spPr>
          <a:xfrm>
            <a:off x="4909626" y="1341437"/>
            <a:ext cx="4239138" cy="4454451"/>
          </a:xfrm>
          <a:prstGeom prst="rect">
            <a:avLst/>
          </a:prstGeom>
          <a:noFill/>
          <a:ln>
            <a:noFill/>
          </a:ln>
        </p:spPr>
      </p:pic>
    </p:spTree>
  </p:cSld>
  <p:clrMapOvr>
    <a:masterClrMapping/>
  </p:clrMapOvr>
</p:sld>
</file>

<file path=ppt/slides/slide1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3" name="Shape 1313"/>
        <p:cNvGrpSpPr/>
        <p:nvPr/>
      </p:nvGrpSpPr>
      <p:grpSpPr>
        <a:xfrm>
          <a:off x="0" y="0"/>
          <a:ext cx="0" cy="0"/>
          <a:chOff x="0" y="0"/>
          <a:chExt cx="0" cy="0"/>
        </a:xfrm>
      </p:grpSpPr>
      <p:sp>
        <p:nvSpPr>
          <p:cNvPr id="1314" name="Google Shape;1314;p168"/>
          <p:cNvSpPr txBox="1"/>
          <p:nvPr>
            <p:ph idx="1" type="body"/>
          </p:nvPr>
        </p:nvSpPr>
        <p:spPr>
          <a:xfrm>
            <a:off x="-103239" y="0"/>
            <a:ext cx="5589639" cy="6858000"/>
          </a:xfrm>
          <a:prstGeom prst="rect">
            <a:avLst/>
          </a:prstGeom>
          <a:noFill/>
          <a:ln>
            <a:noFill/>
          </a:ln>
        </p:spPr>
        <p:txBody>
          <a:bodyPr anchorCtr="0" anchor="t" bIns="45700" lIns="91425" spcFirstLastPara="1" rIns="91425" wrap="square" tIns="45700">
            <a:noAutofit/>
          </a:bodyPr>
          <a:lstStyle/>
          <a:p>
            <a:pPr indent="-342900" lvl="0" marL="342900" rtl="0" algn="l">
              <a:lnSpc>
                <a:spcPct val="120000"/>
              </a:lnSpc>
              <a:spcBef>
                <a:spcPts val="0"/>
              </a:spcBef>
              <a:spcAft>
                <a:spcPts val="0"/>
              </a:spcAft>
              <a:buSzPts val="3200"/>
              <a:buFont typeface="Arial"/>
              <a:buChar char="•"/>
            </a:pPr>
            <a:r>
              <a:rPr b="1" lang="en-US" sz="3200">
                <a:solidFill>
                  <a:srgbClr val="FFFF00"/>
                </a:solidFill>
              </a:rPr>
              <a:t>Ulnar Collateral Ligament:</a:t>
            </a:r>
            <a:endParaRPr/>
          </a:p>
          <a:p>
            <a:pPr indent="-342900" lvl="0" marL="342900" rtl="0" algn="l">
              <a:lnSpc>
                <a:spcPct val="120000"/>
              </a:lnSpc>
              <a:spcBef>
                <a:spcPts val="480"/>
              </a:spcBef>
              <a:spcAft>
                <a:spcPts val="0"/>
              </a:spcAft>
              <a:buSzPts val="2000"/>
              <a:buFont typeface="Arial"/>
              <a:buNone/>
            </a:pPr>
            <a:r>
              <a:rPr b="1" lang="en-US" sz="2000"/>
              <a:t>	</a:t>
            </a:r>
            <a:r>
              <a:rPr b="1" lang="en-US"/>
              <a:t>medial thickening of fibrous capsule</a:t>
            </a:r>
            <a:endParaRPr/>
          </a:p>
          <a:p>
            <a:pPr indent="-342900" lvl="0" marL="342900" rtl="0" algn="l">
              <a:lnSpc>
                <a:spcPct val="120000"/>
              </a:lnSpc>
              <a:spcBef>
                <a:spcPts val="480"/>
              </a:spcBef>
              <a:spcAft>
                <a:spcPts val="0"/>
              </a:spcAft>
              <a:buSzPts val="2400"/>
              <a:buFont typeface="Arial"/>
              <a:buNone/>
            </a:pPr>
            <a:r>
              <a:rPr b="1" lang="en-US"/>
              <a:t>		           medial epicondyle</a:t>
            </a:r>
            <a:endParaRPr/>
          </a:p>
          <a:p>
            <a:pPr indent="-342900" lvl="0" marL="342900" rtl="0" algn="l">
              <a:lnSpc>
                <a:spcPct val="120000"/>
              </a:lnSpc>
              <a:spcBef>
                <a:spcPts val="400"/>
              </a:spcBef>
              <a:spcAft>
                <a:spcPts val="0"/>
              </a:spcAft>
              <a:buSzPts val="2000"/>
              <a:buFont typeface="Arial"/>
              <a:buNone/>
            </a:pPr>
            <a:r>
              <a:rPr b="1" lang="en-US" sz="2000"/>
              <a:t>				 </a:t>
            </a:r>
            <a:r>
              <a:rPr b="1" lang="en-US" sz="2000">
                <a:solidFill>
                  <a:srgbClr val="FF0000"/>
                </a:solidFill>
              </a:rPr>
              <a:t>🢃</a:t>
            </a:r>
            <a:endParaRPr/>
          </a:p>
          <a:p>
            <a:pPr indent="-342900" lvl="0" marL="342900" rtl="0" algn="l">
              <a:lnSpc>
                <a:spcPct val="120000"/>
              </a:lnSpc>
              <a:spcBef>
                <a:spcPts val="480"/>
              </a:spcBef>
              <a:spcAft>
                <a:spcPts val="0"/>
              </a:spcAft>
              <a:buSzPts val="2000"/>
              <a:buFont typeface="Arial"/>
              <a:buNone/>
            </a:pPr>
            <a:r>
              <a:rPr b="1" lang="en-US" sz="2000"/>
              <a:t>		        </a:t>
            </a:r>
            <a:r>
              <a:rPr b="1" lang="en-US"/>
              <a:t>coronoid &amp; olecranon</a:t>
            </a:r>
            <a:endParaRPr/>
          </a:p>
          <a:p>
            <a:pPr indent="-342900" lvl="0" marL="342900" rtl="0" algn="l">
              <a:lnSpc>
                <a:spcPct val="120000"/>
              </a:lnSpc>
              <a:spcBef>
                <a:spcPts val="480"/>
              </a:spcBef>
              <a:spcAft>
                <a:spcPts val="0"/>
              </a:spcAft>
              <a:buSzPts val="2400"/>
              <a:buFont typeface="Arial"/>
              <a:buChar char="•"/>
            </a:pPr>
            <a:r>
              <a:rPr b="1" lang="en-US"/>
              <a:t>3 bands:</a:t>
            </a:r>
            <a:endParaRPr/>
          </a:p>
          <a:p>
            <a:pPr indent="-342900" lvl="0" marL="342900" rtl="0" algn="l">
              <a:lnSpc>
                <a:spcPct val="120000"/>
              </a:lnSpc>
              <a:spcBef>
                <a:spcPts val="480"/>
              </a:spcBef>
              <a:spcAft>
                <a:spcPts val="0"/>
              </a:spcAft>
              <a:buSzPts val="2400"/>
              <a:buFont typeface="Arial"/>
              <a:buNone/>
            </a:pPr>
            <a:r>
              <a:rPr b="1" lang="en-US"/>
              <a:t>	</a:t>
            </a:r>
            <a:r>
              <a:rPr b="1" lang="en-US">
                <a:solidFill>
                  <a:srgbClr val="FFC000"/>
                </a:solidFill>
              </a:rPr>
              <a:t>Ant.: cordlike (strongest)</a:t>
            </a:r>
            <a:endParaRPr/>
          </a:p>
          <a:p>
            <a:pPr indent="-342900" lvl="0" marL="342900" rtl="0" algn="l">
              <a:lnSpc>
                <a:spcPct val="120000"/>
              </a:lnSpc>
              <a:spcBef>
                <a:spcPts val="480"/>
              </a:spcBef>
              <a:spcAft>
                <a:spcPts val="0"/>
              </a:spcAft>
              <a:buSzPts val="2400"/>
              <a:buFont typeface="Arial"/>
              <a:buNone/>
            </a:pPr>
            <a:r>
              <a:rPr b="1" lang="en-US">
                <a:solidFill>
                  <a:srgbClr val="FFC000"/>
                </a:solidFill>
              </a:rPr>
              <a:t>	Post.: fanlike (weakest)</a:t>
            </a:r>
            <a:endParaRPr/>
          </a:p>
          <a:p>
            <a:pPr indent="-342900" lvl="0" marL="342900" rtl="0" algn="l">
              <a:lnSpc>
                <a:spcPct val="120000"/>
              </a:lnSpc>
              <a:spcBef>
                <a:spcPts val="480"/>
              </a:spcBef>
              <a:spcAft>
                <a:spcPts val="0"/>
              </a:spcAft>
              <a:buSzPts val="2400"/>
              <a:buFont typeface="Arial"/>
              <a:buNone/>
            </a:pPr>
            <a:r>
              <a:rPr b="1" lang="en-US">
                <a:solidFill>
                  <a:srgbClr val="FFC000"/>
                </a:solidFill>
              </a:rPr>
              <a:t>	oblique: </a:t>
            </a:r>
            <a:r>
              <a:rPr b="1" lang="en-US"/>
              <a:t>slender band</a:t>
            </a:r>
            <a:endParaRPr/>
          </a:p>
          <a:p>
            <a:pPr indent="-342900" lvl="0" marL="342900" rtl="0" algn="l">
              <a:lnSpc>
                <a:spcPct val="120000"/>
              </a:lnSpc>
              <a:spcBef>
                <a:spcPts val="480"/>
              </a:spcBef>
              <a:spcAft>
                <a:spcPts val="0"/>
              </a:spcAft>
              <a:buSzPts val="2400"/>
              <a:buFont typeface="Arial"/>
              <a:buNone/>
            </a:pPr>
            <a:r>
              <a:rPr b="1" lang="en-US">
                <a:solidFill>
                  <a:srgbClr val="92D050"/>
                </a:solidFill>
              </a:rPr>
              <a:t>Movements:</a:t>
            </a:r>
            <a:endParaRPr/>
          </a:p>
          <a:p>
            <a:pPr indent="-342900" lvl="0" marL="342900" rtl="0" algn="l">
              <a:lnSpc>
                <a:spcPct val="120000"/>
              </a:lnSpc>
              <a:spcBef>
                <a:spcPts val="480"/>
              </a:spcBef>
              <a:spcAft>
                <a:spcPts val="0"/>
              </a:spcAft>
              <a:buSzPts val="2400"/>
              <a:buFont typeface="Arial"/>
              <a:buNone/>
            </a:pPr>
            <a:r>
              <a:rPr b="1" lang="en-US"/>
              <a:t>Flexion &amp; Extension</a:t>
            </a:r>
            <a:endParaRPr/>
          </a:p>
          <a:p>
            <a:pPr indent="-342900" lvl="0" marL="342900" rtl="0" algn="l">
              <a:lnSpc>
                <a:spcPct val="120000"/>
              </a:lnSpc>
              <a:spcBef>
                <a:spcPts val="480"/>
              </a:spcBef>
              <a:spcAft>
                <a:spcPts val="0"/>
              </a:spcAft>
              <a:buSzPts val="2400"/>
              <a:buFont typeface="Arial"/>
              <a:buNone/>
            </a:pPr>
            <a:r>
              <a:rPr b="1" lang="en-US"/>
              <a:t>Prevent  </a:t>
            </a:r>
            <a:r>
              <a:rPr b="1" i="1" lang="en-US" u="sng">
                <a:solidFill>
                  <a:srgbClr val="FFFF00"/>
                </a:solidFill>
              </a:rPr>
              <a:t>abduction of elbow joint</a:t>
            </a:r>
            <a:endParaRPr/>
          </a:p>
          <a:p>
            <a:pPr indent="-342900" lvl="0" marL="342900" rtl="0" algn="l">
              <a:lnSpc>
                <a:spcPct val="120000"/>
              </a:lnSpc>
              <a:spcBef>
                <a:spcPts val="400"/>
              </a:spcBef>
              <a:spcAft>
                <a:spcPts val="0"/>
              </a:spcAft>
              <a:buSzPts val="2000"/>
              <a:buFont typeface="Arial"/>
              <a:buNone/>
            </a:pPr>
            <a:r>
              <a:t/>
            </a:r>
            <a:endParaRPr b="1" sz="2000"/>
          </a:p>
          <a:p>
            <a:pPr indent="-342900" lvl="0" marL="342900" rtl="0" algn="l">
              <a:lnSpc>
                <a:spcPct val="120000"/>
              </a:lnSpc>
              <a:spcBef>
                <a:spcPts val="400"/>
              </a:spcBef>
              <a:spcAft>
                <a:spcPts val="0"/>
              </a:spcAft>
              <a:buSzPts val="2000"/>
              <a:buFont typeface="Arial"/>
              <a:buNone/>
            </a:pPr>
            <a:r>
              <a:t/>
            </a:r>
            <a:endParaRPr b="1" sz="2000"/>
          </a:p>
        </p:txBody>
      </p:sp>
      <p:pic>
        <p:nvPicPr>
          <p:cNvPr descr="Elbow joint, medial view" id="1315" name="Google Shape;1315;p168"/>
          <p:cNvPicPr preferRelativeResize="0"/>
          <p:nvPr/>
        </p:nvPicPr>
        <p:blipFill rotWithShape="1">
          <a:blip r:embed="rId3">
            <a:alphaModFix/>
          </a:blip>
          <a:srcRect b="0" l="0" r="0" t="0"/>
          <a:stretch/>
        </p:blipFill>
        <p:spPr>
          <a:xfrm>
            <a:off x="4735513" y="1962150"/>
            <a:ext cx="4229100" cy="2933700"/>
          </a:xfrm>
          <a:prstGeom prst="rect">
            <a:avLst/>
          </a:prstGeom>
          <a:noFill/>
          <a:ln>
            <a:noFill/>
          </a:ln>
        </p:spPr>
      </p:pic>
    </p:spTree>
  </p:cSld>
  <p:clrMapOvr>
    <a:masterClrMapping/>
  </p:clrMapOvr>
</p:sld>
</file>

<file path=ppt/slides/slide1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9" name="Shape 1319"/>
        <p:cNvGrpSpPr/>
        <p:nvPr/>
      </p:nvGrpSpPr>
      <p:grpSpPr>
        <a:xfrm>
          <a:off x="0" y="0"/>
          <a:ext cx="0" cy="0"/>
          <a:chOff x="0" y="0"/>
          <a:chExt cx="0" cy="0"/>
        </a:xfrm>
      </p:grpSpPr>
      <p:sp>
        <p:nvSpPr>
          <p:cNvPr id="1320" name="Google Shape;1320;p169"/>
          <p:cNvSpPr txBox="1"/>
          <p:nvPr>
            <p:ph type="title"/>
          </p:nvPr>
        </p:nvSpPr>
        <p:spPr>
          <a:xfrm>
            <a:off x="900332" y="7346"/>
            <a:ext cx="8119843"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latin typeface="Arial"/>
                <a:ea typeface="Arial"/>
                <a:cs typeface="Arial"/>
                <a:sym typeface="Arial"/>
              </a:rPr>
              <a:t>Medial or Ulnar Collateral Ligament</a:t>
            </a:r>
            <a:endParaRPr b="1" sz="3600">
              <a:solidFill>
                <a:srgbClr val="FF0000"/>
              </a:solidFill>
            </a:endParaRPr>
          </a:p>
        </p:txBody>
      </p:sp>
      <p:sp>
        <p:nvSpPr>
          <p:cNvPr id="1321" name="Google Shape;1321;p169"/>
          <p:cNvSpPr txBox="1"/>
          <p:nvPr>
            <p:ph idx="1" type="body"/>
          </p:nvPr>
        </p:nvSpPr>
        <p:spPr>
          <a:xfrm>
            <a:off x="203953" y="1600200"/>
            <a:ext cx="4663469"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rgbClr val="FFFF00"/>
              </a:buClr>
              <a:buSzPts val="3668"/>
              <a:buFont typeface="Arial"/>
              <a:buChar char="•"/>
            </a:pPr>
            <a:r>
              <a:rPr b="1" lang="en-US" sz="2800">
                <a:latin typeface="Arial"/>
                <a:ea typeface="Arial"/>
                <a:cs typeface="Arial"/>
                <a:sym typeface="Arial"/>
              </a:rPr>
              <a:t>Thick triangular ligament attached superiorly to the medial epicondyle</a:t>
            </a:r>
            <a:endParaRPr/>
          </a:p>
          <a:p>
            <a:pPr indent="-342900" lvl="0" marL="342900" rtl="0" algn="l">
              <a:lnSpc>
                <a:spcPct val="90000"/>
              </a:lnSpc>
              <a:spcBef>
                <a:spcPts val="560"/>
              </a:spcBef>
              <a:spcAft>
                <a:spcPts val="0"/>
              </a:spcAft>
              <a:buClr>
                <a:srgbClr val="EC008C"/>
              </a:buClr>
              <a:buSzPts val="2800"/>
              <a:buFont typeface="Arial"/>
              <a:buChar char="•"/>
            </a:pPr>
            <a:r>
              <a:rPr b="1" lang="en-US" sz="2800"/>
              <a:t>The ulnar nerve lies on the medial ligament</a:t>
            </a:r>
            <a:endParaRPr/>
          </a:p>
          <a:p>
            <a:pPr indent="-342900" lvl="0" marL="342900" rtl="0" algn="l">
              <a:lnSpc>
                <a:spcPct val="90000"/>
              </a:lnSpc>
              <a:spcBef>
                <a:spcPts val="560"/>
              </a:spcBef>
              <a:spcAft>
                <a:spcPts val="0"/>
              </a:spcAft>
              <a:buClr>
                <a:srgbClr val="EC008C"/>
              </a:buClr>
              <a:buSzPts val="2800"/>
              <a:buFont typeface="Arial"/>
              <a:buChar char="•"/>
            </a:pPr>
            <a:r>
              <a:rPr b="1" lang="en-US" sz="2800"/>
              <a:t>The anterior band may be ruptured in throwing events</a:t>
            </a:r>
            <a:endParaRPr b="1" sz="2800"/>
          </a:p>
          <a:p>
            <a:pPr indent="-165100" lvl="0" marL="342900" rtl="0" algn="l">
              <a:spcBef>
                <a:spcPts val="560"/>
              </a:spcBef>
              <a:spcAft>
                <a:spcPts val="0"/>
              </a:spcAft>
              <a:buSzPts val="2800"/>
              <a:buFont typeface="Arial"/>
              <a:buNone/>
            </a:pPr>
            <a:r>
              <a:t/>
            </a:r>
            <a:endParaRPr sz="2800"/>
          </a:p>
        </p:txBody>
      </p:sp>
      <p:pic>
        <p:nvPicPr>
          <p:cNvPr descr="melbow" id="1322" name="Google Shape;1322;p169"/>
          <p:cNvPicPr preferRelativeResize="0"/>
          <p:nvPr/>
        </p:nvPicPr>
        <p:blipFill rotWithShape="1">
          <a:blip r:embed="rId3">
            <a:alphaModFix/>
          </a:blip>
          <a:srcRect b="0" l="0" r="0" t="0"/>
          <a:stretch/>
        </p:blipFill>
        <p:spPr>
          <a:xfrm>
            <a:off x="4973637" y="1341438"/>
            <a:ext cx="3776467" cy="422936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17"/>
          <p:cNvSpPr txBox="1"/>
          <p:nvPr>
            <p:ph type="title"/>
          </p:nvPr>
        </p:nvSpPr>
        <p:spPr>
          <a:xfrm>
            <a:off x="443132" y="44867"/>
            <a:ext cx="8229600" cy="8509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i="1" lang="en-US" sz="3600" u="sng">
                <a:solidFill>
                  <a:srgbClr val="0070C0"/>
                </a:solidFill>
              </a:rPr>
              <a:t>Axillary Vein</a:t>
            </a:r>
            <a:endParaRPr/>
          </a:p>
        </p:txBody>
      </p:sp>
      <p:sp>
        <p:nvSpPr>
          <p:cNvPr id="272" name="Google Shape;272;p17"/>
          <p:cNvSpPr txBox="1"/>
          <p:nvPr>
            <p:ph idx="1" type="body"/>
          </p:nvPr>
        </p:nvSpPr>
        <p:spPr>
          <a:xfrm>
            <a:off x="234462" y="1201618"/>
            <a:ext cx="4337538" cy="52578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000"/>
              <a:buFont typeface="Arial"/>
              <a:buNone/>
            </a:pPr>
            <a:r>
              <a:rPr b="1" lang="en-US" sz="2000"/>
              <a:t>Medial to Axillary a.</a:t>
            </a:r>
            <a:endParaRPr/>
          </a:p>
          <a:p>
            <a:pPr indent="-342900" lvl="0" marL="342900" rtl="0" algn="l">
              <a:spcBef>
                <a:spcPts val="400"/>
              </a:spcBef>
              <a:spcAft>
                <a:spcPts val="0"/>
              </a:spcAft>
              <a:buSzPts val="2000"/>
              <a:buFont typeface="Arial"/>
              <a:buNone/>
            </a:pPr>
            <a:r>
              <a:t/>
            </a:r>
            <a:endParaRPr b="1" sz="2000"/>
          </a:p>
          <a:p>
            <a:pPr indent="-342900" lvl="0" marL="342900" rtl="0" algn="l">
              <a:spcBef>
                <a:spcPts val="560"/>
              </a:spcBef>
              <a:spcAft>
                <a:spcPts val="0"/>
              </a:spcAft>
              <a:buSzPts val="2800"/>
              <a:buFont typeface="Arial"/>
              <a:buNone/>
            </a:pPr>
            <a:r>
              <a:rPr b="1" lang="en-US" sz="2800">
                <a:solidFill>
                  <a:srgbClr val="00B050"/>
                </a:solidFill>
              </a:rPr>
              <a:t>Starts:</a:t>
            </a:r>
            <a:endParaRPr/>
          </a:p>
          <a:p>
            <a:pPr indent="-342900" lvl="0" marL="342900" rtl="0" algn="l">
              <a:spcBef>
                <a:spcPts val="400"/>
              </a:spcBef>
              <a:spcAft>
                <a:spcPts val="0"/>
              </a:spcAft>
              <a:buSzPts val="2000"/>
              <a:buFont typeface="Arial"/>
              <a:buNone/>
            </a:pPr>
            <a:r>
              <a:rPr b="1" lang="en-US" sz="2000"/>
              <a:t>At lower border of teres major</a:t>
            </a:r>
            <a:endParaRPr/>
          </a:p>
          <a:p>
            <a:pPr indent="-342900" lvl="0" marL="342900" rtl="0" algn="l">
              <a:spcBef>
                <a:spcPts val="400"/>
              </a:spcBef>
              <a:spcAft>
                <a:spcPts val="0"/>
              </a:spcAft>
              <a:buSzPts val="2000"/>
              <a:buFont typeface="Arial"/>
              <a:buNone/>
            </a:pPr>
            <a:r>
              <a:rPr b="1" lang="en-US" sz="2000"/>
              <a:t>By union of:</a:t>
            </a:r>
            <a:endParaRPr/>
          </a:p>
          <a:p>
            <a:pPr indent="-342900" lvl="0" marL="342900" rtl="0" algn="l">
              <a:spcBef>
                <a:spcPts val="400"/>
              </a:spcBef>
              <a:spcAft>
                <a:spcPts val="0"/>
              </a:spcAft>
              <a:buSzPts val="2000"/>
              <a:buFont typeface="Arial"/>
              <a:buNone/>
            </a:pPr>
            <a:r>
              <a:rPr b="1" lang="en-US" sz="2000"/>
              <a:t>	</a:t>
            </a:r>
            <a:r>
              <a:rPr b="1" lang="en-US" sz="2000">
                <a:solidFill>
                  <a:srgbClr val="FFFF00"/>
                </a:solidFill>
              </a:rPr>
              <a:t>brachial veins + basilic vein</a:t>
            </a:r>
            <a:endParaRPr/>
          </a:p>
          <a:p>
            <a:pPr indent="-342900" lvl="0" marL="342900" rtl="0" algn="l">
              <a:spcBef>
                <a:spcPts val="400"/>
              </a:spcBef>
              <a:spcAft>
                <a:spcPts val="0"/>
              </a:spcAft>
              <a:buSzPts val="2000"/>
              <a:buFont typeface="Arial"/>
              <a:buNone/>
            </a:pPr>
            <a:r>
              <a:t/>
            </a:r>
            <a:endParaRPr b="1" sz="2000">
              <a:solidFill>
                <a:srgbClr val="CC0000"/>
              </a:solidFill>
            </a:endParaRPr>
          </a:p>
          <a:p>
            <a:pPr indent="-342900" lvl="0" marL="342900" rtl="0" algn="l">
              <a:spcBef>
                <a:spcPts val="560"/>
              </a:spcBef>
              <a:spcAft>
                <a:spcPts val="0"/>
              </a:spcAft>
              <a:buSzPts val="2800"/>
              <a:buFont typeface="Arial"/>
              <a:buNone/>
            </a:pPr>
            <a:r>
              <a:rPr b="1" lang="en-US" sz="2800">
                <a:solidFill>
                  <a:srgbClr val="00B050"/>
                </a:solidFill>
              </a:rPr>
              <a:t>Ends:</a:t>
            </a:r>
            <a:endParaRPr/>
          </a:p>
          <a:p>
            <a:pPr indent="-342900" lvl="0" marL="342900" rtl="0" algn="l">
              <a:spcBef>
                <a:spcPts val="400"/>
              </a:spcBef>
              <a:spcAft>
                <a:spcPts val="0"/>
              </a:spcAft>
              <a:buSzPts val="2000"/>
              <a:buFont typeface="Arial"/>
              <a:buNone/>
            </a:pPr>
            <a:r>
              <a:rPr b="1" lang="en-US" sz="2000"/>
              <a:t>Lat. Border of 1</a:t>
            </a:r>
            <a:r>
              <a:rPr b="1" baseline="30000" lang="en-US" sz="2000"/>
              <a:t>st</a:t>
            </a:r>
            <a:r>
              <a:rPr b="1" lang="en-US" sz="2000"/>
              <a:t> rib</a:t>
            </a:r>
            <a:endParaRPr/>
          </a:p>
          <a:p>
            <a:pPr indent="-342900" lvl="0" marL="342900" rtl="0" algn="l">
              <a:spcBef>
                <a:spcPts val="400"/>
              </a:spcBef>
              <a:spcAft>
                <a:spcPts val="0"/>
              </a:spcAft>
              <a:buSzPts val="2000"/>
              <a:buFont typeface="Arial"/>
              <a:buNone/>
            </a:pPr>
            <a:r>
              <a:rPr b="1" lang="en-US" sz="2000"/>
              <a:t>To become subclavian v.</a:t>
            </a:r>
            <a:endParaRPr/>
          </a:p>
          <a:p>
            <a:pPr indent="-342900" lvl="0" marL="342900" rtl="0" algn="l">
              <a:spcBef>
                <a:spcPts val="400"/>
              </a:spcBef>
              <a:spcAft>
                <a:spcPts val="0"/>
              </a:spcAft>
              <a:buSzPts val="2000"/>
              <a:buFont typeface="Arial"/>
              <a:buNone/>
            </a:pPr>
            <a:r>
              <a:t/>
            </a:r>
            <a:endParaRPr b="1" sz="2000"/>
          </a:p>
          <a:p>
            <a:pPr indent="-342900" lvl="0" marL="342900" rtl="0" algn="l">
              <a:spcBef>
                <a:spcPts val="560"/>
              </a:spcBef>
              <a:spcAft>
                <a:spcPts val="0"/>
              </a:spcAft>
              <a:buSzPts val="2800"/>
              <a:buFont typeface="Arial"/>
              <a:buNone/>
            </a:pPr>
            <a:r>
              <a:rPr b="1" lang="en-US" sz="2800">
                <a:solidFill>
                  <a:srgbClr val="00B050"/>
                </a:solidFill>
              </a:rPr>
              <a:t>Tributiry</a:t>
            </a:r>
            <a:endParaRPr b="1" sz="2800">
              <a:solidFill>
                <a:srgbClr val="00B050"/>
              </a:solidFill>
            </a:endParaRPr>
          </a:p>
          <a:p>
            <a:pPr indent="-342900" lvl="0" marL="342900" rtl="0" algn="l">
              <a:spcBef>
                <a:spcPts val="400"/>
              </a:spcBef>
              <a:spcAft>
                <a:spcPts val="0"/>
              </a:spcAft>
              <a:buSzPts val="2000"/>
              <a:buFont typeface="Arial"/>
              <a:buNone/>
            </a:pPr>
            <a:r>
              <a:rPr b="1" lang="en-US" sz="2000"/>
              <a:t>Cephalic vein above pec minor m</a:t>
            </a:r>
            <a:endParaRPr/>
          </a:p>
          <a:p>
            <a:pPr indent="-342900" lvl="0" marL="342900" rtl="0" algn="l">
              <a:spcBef>
                <a:spcPts val="400"/>
              </a:spcBef>
              <a:spcAft>
                <a:spcPts val="0"/>
              </a:spcAft>
              <a:buSzPts val="2000"/>
              <a:buFont typeface="Arial"/>
              <a:buNone/>
            </a:pPr>
            <a:r>
              <a:t/>
            </a:r>
            <a:endParaRPr b="1" sz="2000"/>
          </a:p>
          <a:p>
            <a:pPr indent="-342900" lvl="0" marL="342900" rtl="0" algn="l">
              <a:spcBef>
                <a:spcPts val="400"/>
              </a:spcBef>
              <a:spcAft>
                <a:spcPts val="0"/>
              </a:spcAft>
              <a:buSzPts val="2000"/>
              <a:buFont typeface="Arial"/>
              <a:buNone/>
            </a:pPr>
            <a:r>
              <a:t/>
            </a:r>
            <a:endParaRPr b="1" sz="2000"/>
          </a:p>
        </p:txBody>
      </p:sp>
      <p:pic>
        <p:nvPicPr>
          <p:cNvPr descr="Veins" id="273" name="Google Shape;273;p17"/>
          <p:cNvPicPr preferRelativeResize="0"/>
          <p:nvPr/>
        </p:nvPicPr>
        <p:blipFill rotWithShape="1">
          <a:blip r:embed="rId3">
            <a:alphaModFix/>
          </a:blip>
          <a:srcRect b="0" l="0" r="0" t="0"/>
          <a:stretch/>
        </p:blipFill>
        <p:spPr>
          <a:xfrm>
            <a:off x="4375057" y="731520"/>
            <a:ext cx="4768948" cy="6126480"/>
          </a:xfrm>
          <a:prstGeom prst="rect">
            <a:avLst/>
          </a:prstGeom>
          <a:noFill/>
          <a:ln cap="flat" cmpd="sng" w="9525">
            <a:solidFill>
              <a:srgbClr val="0066FF"/>
            </a:solidFill>
            <a:prstDash val="solid"/>
            <a:miter lim="800000"/>
            <a:headEnd len="sm" w="sm" type="none"/>
            <a:tailEnd len="sm" w="sm" type="none"/>
          </a:ln>
        </p:spPr>
      </p:pic>
    </p:spTree>
  </p:cSld>
  <p:clrMapOvr>
    <a:masterClrMapping/>
  </p:clrMapOvr>
</p:sld>
</file>

<file path=ppt/slides/slide1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6" name="Shape 1326"/>
        <p:cNvGrpSpPr/>
        <p:nvPr/>
      </p:nvGrpSpPr>
      <p:grpSpPr>
        <a:xfrm>
          <a:off x="0" y="0"/>
          <a:ext cx="0" cy="0"/>
          <a:chOff x="0" y="0"/>
          <a:chExt cx="0" cy="0"/>
        </a:xfrm>
      </p:grpSpPr>
      <p:sp>
        <p:nvSpPr>
          <p:cNvPr id="1327" name="Google Shape;1327;p170"/>
          <p:cNvSpPr txBox="1"/>
          <p:nvPr>
            <p:ph type="title"/>
          </p:nvPr>
        </p:nvSpPr>
        <p:spPr>
          <a:xfrm>
            <a:off x="457200" y="-62994"/>
            <a:ext cx="8229600" cy="993775"/>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Supporting Ligaments</a:t>
            </a:r>
            <a:endParaRPr/>
          </a:p>
        </p:txBody>
      </p:sp>
      <p:sp>
        <p:nvSpPr>
          <p:cNvPr id="1328" name="Google Shape;1328;p170"/>
          <p:cNvSpPr txBox="1"/>
          <p:nvPr>
            <p:ph idx="1" type="body"/>
          </p:nvPr>
        </p:nvSpPr>
        <p:spPr>
          <a:xfrm>
            <a:off x="182881" y="1318840"/>
            <a:ext cx="5570806"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800"/>
              <a:buFont typeface="Arial"/>
              <a:buChar char="•"/>
            </a:pPr>
            <a:r>
              <a:rPr b="1" lang="en-US" sz="2800">
                <a:solidFill>
                  <a:srgbClr val="FFFF00"/>
                </a:solidFill>
              </a:rPr>
              <a:t>Radial Collateral Ligament:</a:t>
            </a:r>
            <a:endParaRPr/>
          </a:p>
          <a:p>
            <a:pPr indent="-342900" lvl="0" marL="342900" rtl="0" algn="l">
              <a:spcBef>
                <a:spcPts val="480"/>
              </a:spcBef>
              <a:spcAft>
                <a:spcPts val="0"/>
              </a:spcAft>
              <a:buSzPts val="2000"/>
              <a:buFont typeface="Arial"/>
              <a:buNone/>
            </a:pPr>
            <a:r>
              <a:rPr lang="en-US" sz="2000"/>
              <a:t>	</a:t>
            </a:r>
            <a:r>
              <a:rPr b="1" lang="en-US"/>
              <a:t>lateral thickening of the capsule</a:t>
            </a:r>
            <a:endParaRPr/>
          </a:p>
          <a:p>
            <a:pPr indent="-342900" lvl="0" marL="342900" rtl="0" algn="l">
              <a:spcBef>
                <a:spcPts val="480"/>
              </a:spcBef>
              <a:spcAft>
                <a:spcPts val="0"/>
              </a:spcAft>
              <a:buSzPts val="2400"/>
              <a:buFont typeface="Arial"/>
              <a:buNone/>
            </a:pPr>
            <a:r>
              <a:rPr b="1" lang="en-US"/>
              <a:t>Prevent </a:t>
            </a:r>
            <a:r>
              <a:rPr b="1" i="1" lang="en-US" u="sng">
                <a:solidFill>
                  <a:srgbClr val="FF0066"/>
                </a:solidFill>
              </a:rPr>
              <a:t>adduction of the elbow joint</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t>	</a:t>
            </a:r>
            <a:r>
              <a:rPr b="1" i="1" lang="en-US" u="sng"/>
              <a:t>from:</a:t>
            </a:r>
            <a:r>
              <a:rPr b="1" lang="en-US"/>
              <a:t> Lateral epicondyle of humerus</a:t>
            </a:r>
            <a:endParaRPr/>
          </a:p>
          <a:p>
            <a:pPr indent="-342900" lvl="0" marL="342900" rtl="0" algn="l">
              <a:spcBef>
                <a:spcPts val="480"/>
              </a:spcBef>
              <a:spcAft>
                <a:spcPts val="0"/>
              </a:spcAft>
              <a:buClr>
                <a:srgbClr val="FF0000"/>
              </a:buClr>
              <a:buSzPts val="2400"/>
              <a:buFont typeface="Arial"/>
              <a:buNone/>
            </a:pPr>
            <a:r>
              <a:rPr b="1" lang="en-US"/>
              <a:t>			      </a:t>
            </a:r>
            <a:r>
              <a:rPr b="1" lang="en-US" strike="sngStrike">
                <a:solidFill>
                  <a:srgbClr val="FF0000"/>
                </a:solidFill>
              </a:rPr>
              <a:t>🢃</a:t>
            </a:r>
            <a:endParaRPr/>
          </a:p>
          <a:p>
            <a:pPr indent="-342900" lvl="0" marL="342900" rtl="0" algn="l">
              <a:spcBef>
                <a:spcPts val="480"/>
              </a:spcBef>
              <a:spcAft>
                <a:spcPts val="0"/>
              </a:spcAft>
              <a:buSzPts val="2400"/>
              <a:buFont typeface="Arial"/>
              <a:buNone/>
            </a:pPr>
            <a:r>
              <a:rPr b="1" lang="en-US"/>
              <a:t>			</a:t>
            </a:r>
            <a:r>
              <a:rPr b="1" i="1" lang="en-US" u="sng"/>
              <a:t>blends to:</a:t>
            </a:r>
            <a:endParaRPr/>
          </a:p>
          <a:p>
            <a:pPr indent="-342900" lvl="0" marL="342900" rtl="0" algn="l">
              <a:spcBef>
                <a:spcPts val="480"/>
              </a:spcBef>
              <a:spcAft>
                <a:spcPts val="0"/>
              </a:spcAft>
              <a:buSzPts val="2400"/>
              <a:buFont typeface="Arial"/>
              <a:buChar char="•"/>
            </a:pPr>
            <a:r>
              <a:rPr b="1" lang="en-US">
                <a:solidFill>
                  <a:srgbClr val="FFFF00"/>
                </a:solidFill>
              </a:rPr>
              <a:t>Annular ligament of radius</a:t>
            </a:r>
            <a:endParaRPr/>
          </a:p>
        </p:txBody>
      </p:sp>
      <p:pic>
        <p:nvPicPr>
          <p:cNvPr descr="Elbow joint, lateral view" id="1329" name="Google Shape;1329;p170"/>
          <p:cNvPicPr preferRelativeResize="0"/>
          <p:nvPr/>
        </p:nvPicPr>
        <p:blipFill rotWithShape="1">
          <a:blip r:embed="rId3">
            <a:alphaModFix/>
          </a:blip>
          <a:srcRect b="0" l="0" r="0" t="0"/>
          <a:stretch/>
        </p:blipFill>
        <p:spPr>
          <a:xfrm>
            <a:off x="5344117" y="1235969"/>
            <a:ext cx="3784600" cy="2819400"/>
          </a:xfrm>
          <a:prstGeom prst="rect">
            <a:avLst/>
          </a:prstGeom>
          <a:noFill/>
          <a:ln>
            <a:noFill/>
          </a:ln>
        </p:spPr>
      </p:pic>
      <p:pic>
        <p:nvPicPr>
          <p:cNvPr descr="Annular Ligament, Snell" id="1330" name="Google Shape;1330;p170"/>
          <p:cNvPicPr preferRelativeResize="0"/>
          <p:nvPr/>
        </p:nvPicPr>
        <p:blipFill rotWithShape="1">
          <a:blip r:embed="rId4">
            <a:alphaModFix/>
          </a:blip>
          <a:srcRect b="0" l="0" r="0" t="0"/>
          <a:stretch/>
        </p:blipFill>
        <p:spPr>
          <a:xfrm>
            <a:off x="5243341" y="4220311"/>
            <a:ext cx="3760079" cy="2533186"/>
          </a:xfrm>
          <a:prstGeom prst="rect">
            <a:avLst/>
          </a:prstGeom>
          <a:noFill/>
          <a:ln>
            <a:noFill/>
          </a:ln>
        </p:spPr>
      </p:pic>
    </p:spTree>
  </p:cSld>
  <p:clrMapOvr>
    <a:masterClrMapping/>
  </p:clrMapOvr>
</p:sld>
</file>

<file path=ppt/slides/slide1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4" name="Shape 1334"/>
        <p:cNvGrpSpPr/>
        <p:nvPr/>
      </p:nvGrpSpPr>
      <p:grpSpPr>
        <a:xfrm>
          <a:off x="0" y="0"/>
          <a:ext cx="0" cy="0"/>
          <a:chOff x="0" y="0"/>
          <a:chExt cx="0" cy="0"/>
        </a:xfrm>
      </p:grpSpPr>
      <p:pic>
        <p:nvPicPr>
          <p:cNvPr descr="C:\upper\biceps2.jpg" id="1335" name="Google Shape;1335;p171"/>
          <p:cNvPicPr preferRelativeResize="0"/>
          <p:nvPr/>
        </p:nvPicPr>
        <p:blipFill rotWithShape="1">
          <a:blip r:embed="rId3">
            <a:alphaModFix/>
          </a:blip>
          <a:srcRect b="0" l="0" r="0" t="0"/>
          <a:stretch/>
        </p:blipFill>
        <p:spPr>
          <a:xfrm>
            <a:off x="1139484" y="1083212"/>
            <a:ext cx="5739618" cy="4572000"/>
          </a:xfrm>
          <a:prstGeom prst="rect">
            <a:avLst/>
          </a:prstGeom>
          <a:noFill/>
          <a:ln>
            <a:noFill/>
          </a:ln>
        </p:spPr>
      </p:pic>
    </p:spTree>
  </p:cSld>
  <p:clrMapOvr>
    <a:masterClrMapping/>
  </p:clrMapOvr>
</p:sld>
</file>

<file path=ppt/slides/slide1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9" name="Shape 1339"/>
        <p:cNvGrpSpPr/>
        <p:nvPr/>
      </p:nvGrpSpPr>
      <p:grpSpPr>
        <a:xfrm>
          <a:off x="0" y="0"/>
          <a:ext cx="0" cy="0"/>
          <a:chOff x="0" y="0"/>
          <a:chExt cx="0" cy="0"/>
        </a:xfrm>
      </p:grpSpPr>
      <p:sp>
        <p:nvSpPr>
          <p:cNvPr id="1340" name="Google Shape;1340;p172"/>
          <p:cNvSpPr txBox="1"/>
          <p:nvPr>
            <p:ph type="title"/>
          </p:nvPr>
        </p:nvSpPr>
        <p:spPr>
          <a:xfrm>
            <a:off x="858129" y="-105198"/>
            <a:ext cx="8162046"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latin typeface="Arial"/>
                <a:ea typeface="Arial"/>
                <a:cs typeface="Arial"/>
                <a:sym typeface="Arial"/>
              </a:rPr>
              <a:t>Lateral or Radial Collateral Ligament</a:t>
            </a:r>
            <a:endParaRPr b="1" sz="3600">
              <a:solidFill>
                <a:srgbClr val="FF0000"/>
              </a:solidFill>
            </a:endParaRPr>
          </a:p>
        </p:txBody>
      </p:sp>
      <p:sp>
        <p:nvSpPr>
          <p:cNvPr id="1341" name="Google Shape;1341;p172"/>
          <p:cNvSpPr txBox="1"/>
          <p:nvPr>
            <p:ph idx="1" type="body"/>
          </p:nvPr>
        </p:nvSpPr>
        <p:spPr>
          <a:xfrm>
            <a:off x="189885" y="1167618"/>
            <a:ext cx="4663469" cy="4958545"/>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rgbClr val="FFFF00"/>
              </a:buClr>
              <a:buSzPts val="3312"/>
              <a:buFont typeface="Arial"/>
              <a:buChar char="•"/>
            </a:pPr>
            <a:r>
              <a:rPr b="1" lang="en-US">
                <a:latin typeface="Arial"/>
                <a:ea typeface="Arial"/>
                <a:cs typeface="Arial"/>
                <a:sym typeface="Arial"/>
              </a:rPr>
              <a:t>The ligament is attached to the lateral epicondyle </a:t>
            </a:r>
            <a:endParaRPr/>
          </a:p>
          <a:p>
            <a:pPr indent="-342900" lvl="0" marL="342900" rtl="0" algn="l">
              <a:lnSpc>
                <a:spcPct val="90000"/>
              </a:lnSpc>
              <a:spcBef>
                <a:spcPts val="480"/>
              </a:spcBef>
              <a:spcAft>
                <a:spcPts val="0"/>
              </a:spcAft>
              <a:buClr>
                <a:srgbClr val="FFFF00"/>
              </a:buClr>
              <a:buSzPts val="3312"/>
              <a:buFont typeface="Arial"/>
              <a:buChar char="•"/>
            </a:pPr>
            <a:r>
              <a:rPr b="1" lang="en-US">
                <a:latin typeface="Arial"/>
                <a:ea typeface="Arial"/>
                <a:cs typeface="Arial"/>
                <a:sym typeface="Arial"/>
              </a:rPr>
              <a:t>Fans out to be attached to the upper border of the annular ligament</a:t>
            </a:r>
            <a:endParaRPr/>
          </a:p>
          <a:p>
            <a:pPr indent="-342900" lvl="0" marL="342900" rtl="0" algn="l">
              <a:lnSpc>
                <a:spcPct val="90000"/>
              </a:lnSpc>
              <a:spcBef>
                <a:spcPts val="480"/>
              </a:spcBef>
              <a:spcAft>
                <a:spcPts val="0"/>
              </a:spcAft>
              <a:buClr>
                <a:srgbClr val="FFFF00"/>
              </a:buClr>
              <a:buSzPts val="3312"/>
              <a:buFont typeface="Arial"/>
              <a:buChar char="•"/>
            </a:pPr>
            <a:r>
              <a:rPr b="1" lang="en-US">
                <a:latin typeface="Arial"/>
                <a:ea typeface="Arial"/>
                <a:cs typeface="Arial"/>
                <a:sym typeface="Arial"/>
              </a:rPr>
              <a:t>The annular ligament is attached to the margins of the radial notch of the ulna </a:t>
            </a:r>
            <a:endParaRPr/>
          </a:p>
          <a:p>
            <a:pPr indent="-342900" lvl="0" marL="342900" rtl="0" algn="l">
              <a:lnSpc>
                <a:spcPct val="90000"/>
              </a:lnSpc>
              <a:spcBef>
                <a:spcPts val="480"/>
              </a:spcBef>
              <a:spcAft>
                <a:spcPts val="0"/>
              </a:spcAft>
              <a:buClr>
                <a:srgbClr val="FFFF00"/>
              </a:buClr>
              <a:buSzPts val="3312"/>
              <a:buFont typeface="Arial"/>
              <a:buChar char="•"/>
            </a:pPr>
            <a:r>
              <a:rPr b="1" lang="en-US">
                <a:latin typeface="Arial"/>
                <a:ea typeface="Arial"/>
                <a:cs typeface="Arial"/>
                <a:sym typeface="Arial"/>
              </a:rPr>
              <a:t>It is part of the articulation of the superior radioulnar joint </a:t>
            </a:r>
            <a:endParaRPr/>
          </a:p>
          <a:p>
            <a:pPr indent="-342900" lvl="0" marL="342900" rtl="0" algn="l">
              <a:lnSpc>
                <a:spcPct val="90000"/>
              </a:lnSpc>
              <a:spcBef>
                <a:spcPts val="480"/>
              </a:spcBef>
              <a:spcAft>
                <a:spcPts val="0"/>
              </a:spcAft>
              <a:buClr>
                <a:srgbClr val="FFFF00"/>
              </a:buClr>
              <a:buSzPts val="3312"/>
              <a:buFont typeface="Arial"/>
              <a:buChar char="•"/>
            </a:pPr>
            <a:r>
              <a:rPr b="1" lang="en-US">
                <a:latin typeface="Arial"/>
                <a:ea typeface="Arial"/>
                <a:cs typeface="Arial"/>
                <a:sym typeface="Arial"/>
              </a:rPr>
              <a:t>Covered with articular cartilage</a:t>
            </a:r>
            <a:endParaRPr b="1">
              <a:latin typeface="Arial"/>
              <a:ea typeface="Arial"/>
              <a:cs typeface="Arial"/>
              <a:sym typeface="Arial"/>
            </a:endParaRPr>
          </a:p>
          <a:p>
            <a:pPr indent="-190500" lvl="0" marL="342900" rtl="0" algn="l">
              <a:spcBef>
                <a:spcPts val="480"/>
              </a:spcBef>
              <a:spcAft>
                <a:spcPts val="0"/>
              </a:spcAft>
              <a:buSzPts val="2400"/>
              <a:buFont typeface="Arial"/>
              <a:buNone/>
            </a:pPr>
            <a:r>
              <a:t/>
            </a:r>
            <a:endParaRPr/>
          </a:p>
        </p:txBody>
      </p:sp>
      <p:pic>
        <p:nvPicPr>
          <p:cNvPr descr="elbow L L" id="1342" name="Google Shape;1342;p172"/>
          <p:cNvPicPr preferRelativeResize="0"/>
          <p:nvPr/>
        </p:nvPicPr>
        <p:blipFill rotWithShape="1">
          <a:blip r:embed="rId3">
            <a:alphaModFix/>
          </a:blip>
          <a:srcRect b="0" l="0" r="0" t="0"/>
          <a:stretch/>
        </p:blipFill>
        <p:spPr>
          <a:xfrm>
            <a:off x="4978400" y="1341438"/>
            <a:ext cx="4165600" cy="4749873"/>
          </a:xfrm>
          <a:prstGeom prst="rect">
            <a:avLst/>
          </a:prstGeom>
          <a:noFill/>
          <a:ln>
            <a:noFill/>
          </a:ln>
        </p:spPr>
      </p:pic>
    </p:spTree>
  </p:cSld>
  <p:clrMapOvr>
    <a:masterClrMapping/>
  </p:clrMapOvr>
</p:sld>
</file>

<file path=ppt/slides/slide1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6" name="Shape 1346"/>
        <p:cNvGrpSpPr/>
        <p:nvPr/>
      </p:nvGrpSpPr>
      <p:grpSpPr>
        <a:xfrm>
          <a:off x="0" y="0"/>
          <a:ext cx="0" cy="0"/>
          <a:chOff x="0" y="0"/>
          <a:chExt cx="0" cy="0"/>
        </a:xfrm>
      </p:grpSpPr>
      <p:sp>
        <p:nvSpPr>
          <p:cNvPr id="1347" name="Google Shape;1347;p173"/>
          <p:cNvSpPr txBox="1"/>
          <p:nvPr>
            <p:ph type="title"/>
          </p:nvPr>
        </p:nvSpPr>
        <p:spPr>
          <a:xfrm>
            <a:off x="2703513" y="-259946"/>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latin typeface="Arial"/>
                <a:ea typeface="Arial"/>
                <a:cs typeface="Arial"/>
                <a:sym typeface="Arial"/>
              </a:rPr>
              <a:t>Synovial Membrane</a:t>
            </a:r>
            <a:endParaRPr b="1" sz="3600">
              <a:solidFill>
                <a:srgbClr val="FF0000"/>
              </a:solidFill>
            </a:endParaRPr>
          </a:p>
        </p:txBody>
      </p:sp>
      <p:sp>
        <p:nvSpPr>
          <p:cNvPr id="1348" name="Google Shape;1348;p173"/>
          <p:cNvSpPr txBox="1"/>
          <p:nvPr>
            <p:ph idx="1" type="body"/>
          </p:nvPr>
        </p:nvSpPr>
        <p:spPr>
          <a:xfrm>
            <a:off x="161749" y="1600200"/>
            <a:ext cx="4761943"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FFFF00"/>
              </a:buClr>
              <a:buSzPts val="3360"/>
              <a:buFont typeface="Noto Sans Symbols"/>
              <a:buChar char="▪"/>
            </a:pPr>
            <a:r>
              <a:rPr b="1" lang="en-US">
                <a:latin typeface="Arial"/>
                <a:ea typeface="Arial"/>
                <a:cs typeface="Arial"/>
                <a:sym typeface="Arial"/>
              </a:rPr>
              <a:t>Lines the capsule and non- articular structures inside the capsule </a:t>
            </a:r>
            <a:endParaRPr/>
          </a:p>
          <a:p>
            <a:pPr indent="-342900" lvl="0" marL="342900" rtl="0" algn="l">
              <a:spcBef>
                <a:spcPts val="480"/>
              </a:spcBef>
              <a:spcAft>
                <a:spcPts val="0"/>
              </a:spcAft>
              <a:buClr>
                <a:srgbClr val="FFFF00"/>
              </a:buClr>
              <a:buSzPts val="3360"/>
              <a:buFont typeface="Noto Sans Symbols"/>
              <a:buChar char="▪"/>
            </a:pPr>
            <a:r>
              <a:rPr b="1" lang="en-US">
                <a:latin typeface="Arial"/>
                <a:ea typeface="Arial"/>
                <a:cs typeface="Arial"/>
                <a:sym typeface="Arial"/>
              </a:rPr>
              <a:t>Continuous inferiorly with synovial membrane of superior radio-ulnar joints</a:t>
            </a:r>
            <a:endParaRPr/>
          </a:p>
          <a:p>
            <a:pPr indent="-342900" lvl="0" marL="342900" rtl="0" algn="l">
              <a:spcBef>
                <a:spcPts val="480"/>
              </a:spcBef>
              <a:spcAft>
                <a:spcPts val="0"/>
              </a:spcAft>
              <a:buClr>
                <a:srgbClr val="FFFF00"/>
              </a:buClr>
              <a:buSzPts val="3360"/>
              <a:buFont typeface="Noto Sans Symbols"/>
              <a:buChar char="▪"/>
            </a:pPr>
            <a:r>
              <a:rPr b="1" lang="en-US">
                <a:latin typeface="Arial"/>
                <a:ea typeface="Arial"/>
                <a:cs typeface="Arial"/>
                <a:sym typeface="Arial"/>
              </a:rPr>
              <a:t>Annular ligament covered with articular cartilage</a:t>
            </a:r>
            <a:endParaRPr/>
          </a:p>
          <a:p>
            <a:pPr indent="-190500" lvl="0" marL="342900" rtl="0" algn="l">
              <a:spcBef>
                <a:spcPts val="480"/>
              </a:spcBef>
              <a:spcAft>
                <a:spcPts val="0"/>
              </a:spcAft>
              <a:buSzPts val="2400"/>
              <a:buFont typeface="Arial"/>
              <a:buNone/>
            </a:pPr>
            <a:r>
              <a:t/>
            </a:r>
            <a:endParaRPr/>
          </a:p>
        </p:txBody>
      </p:sp>
      <p:pic>
        <p:nvPicPr>
          <p:cNvPr descr="elbow syn" id="1349" name="Google Shape;1349;p173"/>
          <p:cNvPicPr preferRelativeResize="0"/>
          <p:nvPr/>
        </p:nvPicPr>
        <p:blipFill rotWithShape="1">
          <a:blip r:embed="rId3">
            <a:alphaModFix/>
          </a:blip>
          <a:srcRect b="0" l="0" r="0" t="0"/>
          <a:stretch/>
        </p:blipFill>
        <p:spPr>
          <a:xfrm>
            <a:off x="5292725" y="1268413"/>
            <a:ext cx="3851275" cy="4625950"/>
          </a:xfrm>
          <a:prstGeom prst="rect">
            <a:avLst/>
          </a:prstGeom>
          <a:noFill/>
          <a:ln>
            <a:noFill/>
          </a:ln>
        </p:spPr>
      </p:pic>
    </p:spTree>
  </p:cSld>
  <p:clrMapOvr>
    <a:masterClrMapping/>
  </p:clrMapOvr>
</p:sld>
</file>

<file path=ppt/slides/slide1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3" name="Shape 1353"/>
        <p:cNvGrpSpPr/>
        <p:nvPr/>
      </p:nvGrpSpPr>
      <p:grpSpPr>
        <a:xfrm>
          <a:off x="0" y="0"/>
          <a:ext cx="0" cy="0"/>
          <a:chOff x="0" y="0"/>
          <a:chExt cx="0" cy="0"/>
        </a:xfrm>
      </p:grpSpPr>
      <p:sp>
        <p:nvSpPr>
          <p:cNvPr id="1354" name="Google Shape;1354;p174"/>
          <p:cNvSpPr txBox="1"/>
          <p:nvPr>
            <p:ph type="title"/>
          </p:nvPr>
        </p:nvSpPr>
        <p:spPr>
          <a:xfrm>
            <a:off x="457200" y="274638"/>
            <a:ext cx="8229600" cy="993775"/>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4000">
                <a:solidFill>
                  <a:srgbClr val="FF0000"/>
                </a:solidFill>
              </a:rPr>
              <a:t>Movements</a:t>
            </a:r>
            <a:endParaRPr/>
          </a:p>
        </p:txBody>
      </p:sp>
      <p:sp>
        <p:nvSpPr>
          <p:cNvPr id="1355" name="Google Shape;1355;p174"/>
          <p:cNvSpPr txBox="1"/>
          <p:nvPr>
            <p:ph idx="1" type="body"/>
          </p:nvPr>
        </p:nvSpPr>
        <p:spPr>
          <a:xfrm>
            <a:off x="457200" y="1412875"/>
            <a:ext cx="8229600" cy="4683125"/>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800"/>
              <a:buFont typeface="Arial"/>
              <a:buChar char="•"/>
            </a:pPr>
            <a:r>
              <a:rPr b="1" lang="en-US" sz="2800">
                <a:solidFill>
                  <a:srgbClr val="FFFF00"/>
                </a:solidFill>
              </a:rPr>
              <a:t>Flexion:</a:t>
            </a:r>
            <a:endParaRPr/>
          </a:p>
          <a:p>
            <a:pPr indent="-342900" lvl="0" marL="342900" rtl="0" algn="l">
              <a:spcBef>
                <a:spcPts val="560"/>
              </a:spcBef>
              <a:spcAft>
                <a:spcPts val="0"/>
              </a:spcAft>
              <a:buSzPts val="2800"/>
              <a:buFont typeface="Arial"/>
              <a:buNone/>
            </a:pPr>
            <a:r>
              <a:rPr lang="en-US" sz="2800"/>
              <a:t>	</a:t>
            </a:r>
            <a:r>
              <a:rPr b="1" lang="en-US" sz="2800"/>
              <a:t>brachialis &gt; biceps brachii &gt; brachioradialis </a:t>
            </a:r>
            <a:endParaRPr/>
          </a:p>
          <a:p>
            <a:pPr indent="-342900" lvl="0" marL="342900" rtl="0" algn="l">
              <a:spcBef>
                <a:spcPts val="560"/>
              </a:spcBef>
              <a:spcAft>
                <a:spcPts val="0"/>
              </a:spcAft>
              <a:buSzPts val="2800"/>
              <a:buFont typeface="Arial"/>
              <a:buNone/>
            </a:pPr>
            <a:r>
              <a:rPr b="1" lang="en-US" sz="2800"/>
              <a:t>	(</a:t>
            </a:r>
            <a:r>
              <a:rPr b="1" i="1" lang="en-US" sz="2800"/>
              <a:t>chief flexors</a:t>
            </a:r>
            <a:r>
              <a:rPr b="1" lang="en-US" sz="2800"/>
              <a:t>)</a:t>
            </a:r>
            <a:endParaRPr/>
          </a:p>
          <a:p>
            <a:pPr indent="-165100" lvl="0" marL="342900" rtl="0" algn="l">
              <a:spcBef>
                <a:spcPts val="560"/>
              </a:spcBef>
              <a:spcAft>
                <a:spcPts val="0"/>
              </a:spcAft>
              <a:buSzPts val="2800"/>
              <a:buFont typeface="Arial"/>
              <a:buNone/>
            </a:pPr>
            <a:r>
              <a:t/>
            </a:r>
            <a:endParaRPr b="1" sz="2800"/>
          </a:p>
          <a:p>
            <a:pPr indent="-342900" lvl="0" marL="342900" rtl="0" algn="l">
              <a:spcBef>
                <a:spcPts val="560"/>
              </a:spcBef>
              <a:spcAft>
                <a:spcPts val="0"/>
              </a:spcAft>
              <a:buSzPts val="2800"/>
              <a:buFont typeface="Arial"/>
              <a:buChar char="•"/>
            </a:pPr>
            <a:r>
              <a:rPr b="1" lang="en-US" sz="2800">
                <a:solidFill>
                  <a:srgbClr val="FFFF00"/>
                </a:solidFill>
              </a:rPr>
              <a:t>Extension:</a:t>
            </a:r>
            <a:endParaRPr/>
          </a:p>
          <a:p>
            <a:pPr indent="-342900" lvl="0" marL="342900" rtl="0" algn="l">
              <a:spcBef>
                <a:spcPts val="560"/>
              </a:spcBef>
              <a:spcAft>
                <a:spcPts val="0"/>
              </a:spcAft>
              <a:buSzPts val="2800"/>
              <a:buFont typeface="Arial"/>
              <a:buNone/>
            </a:pPr>
            <a:r>
              <a:rPr lang="en-US" sz="2800"/>
              <a:t>	</a:t>
            </a:r>
            <a:r>
              <a:rPr b="1" lang="en-US" sz="2800"/>
              <a:t>triceps brachii </a:t>
            </a:r>
            <a:r>
              <a:rPr b="1" lang="en-US" sz="2800">
                <a:solidFill>
                  <a:srgbClr val="00B0F0"/>
                </a:solidFill>
              </a:rPr>
              <a:t>(medial head) </a:t>
            </a:r>
            <a:r>
              <a:rPr b="1" lang="en-US" sz="2800"/>
              <a:t>&gt; anconeus </a:t>
            </a:r>
            <a:endParaRPr/>
          </a:p>
          <a:p>
            <a:pPr indent="-342900" lvl="0" marL="342900" rtl="0" algn="l">
              <a:spcBef>
                <a:spcPts val="560"/>
              </a:spcBef>
              <a:spcAft>
                <a:spcPts val="0"/>
              </a:spcAft>
              <a:buSzPts val="2800"/>
              <a:buFont typeface="Arial"/>
              <a:buNone/>
            </a:pPr>
            <a:r>
              <a:rPr b="1" lang="en-US" sz="2800"/>
              <a:t>	(</a:t>
            </a:r>
            <a:r>
              <a:rPr b="1" i="1" lang="en-US" sz="2800"/>
              <a:t>chief extensors</a:t>
            </a:r>
            <a:r>
              <a:rPr b="1" lang="en-US" sz="2800"/>
              <a:t>)</a:t>
            </a:r>
            <a:endParaRPr/>
          </a:p>
        </p:txBody>
      </p:sp>
    </p:spTree>
  </p:cSld>
  <p:clrMapOvr>
    <a:masterClrMapping/>
  </p:clrMapOvr>
</p:sld>
</file>

<file path=ppt/slides/slide1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9" name="Shape 1359"/>
        <p:cNvGrpSpPr/>
        <p:nvPr/>
      </p:nvGrpSpPr>
      <p:grpSpPr>
        <a:xfrm>
          <a:off x="0" y="0"/>
          <a:ext cx="0" cy="0"/>
          <a:chOff x="0" y="0"/>
          <a:chExt cx="0" cy="0"/>
        </a:xfrm>
      </p:grpSpPr>
      <p:sp>
        <p:nvSpPr>
          <p:cNvPr id="1360" name="Google Shape;1360;p175"/>
          <p:cNvSpPr txBox="1"/>
          <p:nvPr>
            <p:ph type="title"/>
          </p:nvPr>
        </p:nvSpPr>
        <p:spPr>
          <a:xfrm>
            <a:off x="0" y="-549467"/>
            <a:ext cx="6445731" cy="1478619"/>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Superior raido- ulnar joint</a:t>
            </a:r>
            <a:endParaRPr/>
          </a:p>
        </p:txBody>
      </p:sp>
      <p:sp>
        <p:nvSpPr>
          <p:cNvPr id="1361" name="Google Shape;1361;p175"/>
          <p:cNvSpPr txBox="1"/>
          <p:nvPr>
            <p:ph idx="1" type="body"/>
          </p:nvPr>
        </p:nvSpPr>
        <p:spPr>
          <a:xfrm>
            <a:off x="77341" y="1223890"/>
            <a:ext cx="4972961" cy="4902274"/>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FFFF00"/>
              </a:buClr>
              <a:buSzPts val="2400"/>
              <a:buFont typeface="Arial"/>
              <a:buChar char="•"/>
            </a:pPr>
            <a:r>
              <a:rPr b="1" lang="en-US"/>
              <a:t>Close association with elbow joint</a:t>
            </a:r>
            <a:endParaRPr/>
          </a:p>
          <a:p>
            <a:pPr indent="-342900" lvl="0" marL="342900" rtl="0" algn="l">
              <a:spcBef>
                <a:spcPts val="480"/>
              </a:spcBef>
              <a:spcAft>
                <a:spcPts val="0"/>
              </a:spcAft>
              <a:buClr>
                <a:srgbClr val="FFFF00"/>
              </a:buClr>
              <a:buSzPts val="2400"/>
              <a:buFont typeface="Arial"/>
              <a:buChar char="•"/>
            </a:pPr>
            <a:r>
              <a:rPr b="1" lang="en-US"/>
              <a:t>Both have one capsule</a:t>
            </a:r>
            <a:endParaRPr/>
          </a:p>
          <a:p>
            <a:pPr indent="-342900" lvl="0" marL="342900" rtl="0" algn="l">
              <a:spcBef>
                <a:spcPts val="480"/>
              </a:spcBef>
              <a:spcAft>
                <a:spcPts val="0"/>
              </a:spcAft>
              <a:buClr>
                <a:srgbClr val="FFFF00"/>
              </a:buClr>
              <a:buSzPts val="2400"/>
              <a:buFont typeface="Arial"/>
              <a:buChar char="•"/>
            </a:pPr>
            <a:r>
              <a:rPr b="1" lang="en-US"/>
              <a:t>Joint space continuous with each other</a:t>
            </a:r>
            <a:endParaRPr/>
          </a:p>
          <a:p>
            <a:pPr indent="-342900" lvl="0" marL="342900" rtl="0" algn="l">
              <a:spcBef>
                <a:spcPts val="480"/>
              </a:spcBef>
              <a:spcAft>
                <a:spcPts val="0"/>
              </a:spcAft>
              <a:buClr>
                <a:srgbClr val="FFFF00"/>
              </a:buClr>
              <a:buSzPts val="2400"/>
              <a:buFont typeface="Arial"/>
              <a:buChar char="•"/>
            </a:pPr>
            <a:r>
              <a:rPr b="1" i="1" lang="en-US" u="sng">
                <a:solidFill>
                  <a:srgbClr val="FFFF00"/>
                </a:solidFill>
              </a:rPr>
              <a:t>Pivot joint</a:t>
            </a:r>
            <a:endParaRPr/>
          </a:p>
          <a:p>
            <a:pPr indent="-342900" lvl="0" marL="342900" rtl="0" algn="l">
              <a:spcBef>
                <a:spcPts val="480"/>
              </a:spcBef>
              <a:spcAft>
                <a:spcPts val="0"/>
              </a:spcAft>
              <a:buClr>
                <a:srgbClr val="FFFF00"/>
              </a:buClr>
              <a:buSzPts val="2400"/>
              <a:buFont typeface="Arial"/>
              <a:buChar char="•"/>
            </a:pPr>
            <a:r>
              <a:rPr b="1" lang="en-US"/>
              <a:t>Head of radius rotate against radial notch of ulna</a:t>
            </a:r>
            <a:endParaRPr/>
          </a:p>
          <a:p>
            <a:pPr indent="-342900" lvl="0" marL="342900" rtl="0" algn="l">
              <a:spcBef>
                <a:spcPts val="480"/>
              </a:spcBef>
              <a:spcAft>
                <a:spcPts val="0"/>
              </a:spcAft>
              <a:buClr>
                <a:srgbClr val="FFFF00"/>
              </a:buClr>
              <a:buSzPts val="2400"/>
              <a:buFont typeface="Arial"/>
              <a:buChar char="•"/>
            </a:pPr>
            <a:r>
              <a:rPr b="1" lang="en-US"/>
              <a:t>Less than </a:t>
            </a:r>
            <a:r>
              <a:rPr b="1" i="1" lang="en-US" u="sng">
                <a:solidFill>
                  <a:srgbClr val="FFFF00"/>
                </a:solidFill>
              </a:rPr>
              <a:t>1/4 of head of radius articulate with ulna, </a:t>
            </a:r>
            <a:r>
              <a:rPr b="1" lang="en-US"/>
              <a:t>rest articulate with annular ligament</a:t>
            </a:r>
            <a:endParaRPr/>
          </a:p>
        </p:txBody>
      </p:sp>
      <p:pic>
        <p:nvPicPr>
          <p:cNvPr id="1362" name="Google Shape;1362;p175"/>
          <p:cNvPicPr preferRelativeResize="0"/>
          <p:nvPr/>
        </p:nvPicPr>
        <p:blipFill rotWithShape="1">
          <a:blip r:embed="rId3">
            <a:alphaModFix/>
          </a:blip>
          <a:srcRect b="0" l="0" r="0" t="0"/>
          <a:stretch/>
        </p:blipFill>
        <p:spPr>
          <a:xfrm>
            <a:off x="5637982" y="120646"/>
            <a:ext cx="3467100" cy="3971925"/>
          </a:xfrm>
          <a:prstGeom prst="rect">
            <a:avLst/>
          </a:prstGeom>
          <a:noFill/>
          <a:ln>
            <a:noFill/>
          </a:ln>
        </p:spPr>
      </p:pic>
      <p:pic>
        <p:nvPicPr>
          <p:cNvPr id="1363" name="Google Shape;1363;p175"/>
          <p:cNvPicPr preferRelativeResize="0"/>
          <p:nvPr/>
        </p:nvPicPr>
        <p:blipFill rotWithShape="1">
          <a:blip r:embed="rId4">
            <a:alphaModFix/>
          </a:blip>
          <a:srcRect b="0" l="0" r="0" t="0"/>
          <a:stretch/>
        </p:blipFill>
        <p:spPr>
          <a:xfrm>
            <a:off x="5106618" y="3798306"/>
            <a:ext cx="3951849" cy="2938389"/>
          </a:xfrm>
          <a:prstGeom prst="rect">
            <a:avLst/>
          </a:prstGeom>
          <a:noFill/>
          <a:ln>
            <a:noFill/>
          </a:ln>
        </p:spPr>
      </p:pic>
    </p:spTree>
  </p:cSld>
  <p:clrMapOvr>
    <a:masterClrMapping/>
  </p:clrMapOvr>
</p:sld>
</file>

<file path=ppt/slides/slide1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7" name="Shape 1367"/>
        <p:cNvGrpSpPr/>
        <p:nvPr/>
      </p:nvGrpSpPr>
      <p:grpSpPr>
        <a:xfrm>
          <a:off x="0" y="0"/>
          <a:ext cx="0" cy="0"/>
          <a:chOff x="0" y="0"/>
          <a:chExt cx="0" cy="0"/>
        </a:xfrm>
      </p:grpSpPr>
      <p:pic>
        <p:nvPicPr>
          <p:cNvPr descr="relation of ulnar n" id="1368" name="Google Shape;1368;p176"/>
          <p:cNvPicPr preferRelativeResize="0"/>
          <p:nvPr/>
        </p:nvPicPr>
        <p:blipFill rotWithShape="1">
          <a:blip r:embed="rId3">
            <a:alphaModFix/>
          </a:blip>
          <a:srcRect b="0" l="0" r="0" t="0"/>
          <a:stretch/>
        </p:blipFill>
        <p:spPr>
          <a:xfrm>
            <a:off x="4600135" y="1639888"/>
            <a:ext cx="4435915" cy="3438549"/>
          </a:xfrm>
          <a:prstGeom prst="rect">
            <a:avLst/>
          </a:prstGeom>
          <a:noFill/>
          <a:ln>
            <a:noFill/>
          </a:ln>
        </p:spPr>
      </p:pic>
      <p:sp>
        <p:nvSpPr>
          <p:cNvPr id="1369" name="Google Shape;1369;p176"/>
          <p:cNvSpPr txBox="1"/>
          <p:nvPr>
            <p:ph type="title"/>
          </p:nvPr>
        </p:nvSpPr>
        <p:spPr>
          <a:xfrm>
            <a:off x="457200" y="-77062"/>
            <a:ext cx="8229600" cy="993775"/>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4000">
                <a:solidFill>
                  <a:srgbClr val="FF0000"/>
                </a:solidFill>
              </a:rPr>
              <a:t>Important relations to elbow joint</a:t>
            </a:r>
            <a:endParaRPr/>
          </a:p>
        </p:txBody>
      </p:sp>
      <p:sp>
        <p:nvSpPr>
          <p:cNvPr id="1370" name="Google Shape;1370;p176"/>
          <p:cNvSpPr txBox="1"/>
          <p:nvPr>
            <p:ph idx="1" type="body"/>
          </p:nvPr>
        </p:nvSpPr>
        <p:spPr>
          <a:xfrm>
            <a:off x="189908" y="1061941"/>
            <a:ext cx="5563777" cy="5796059"/>
          </a:xfrm>
          <a:prstGeom prst="rect">
            <a:avLst/>
          </a:prstGeom>
          <a:noFill/>
          <a:ln>
            <a:noFill/>
          </a:ln>
        </p:spPr>
        <p:txBody>
          <a:bodyPr anchorCtr="0" anchor="t" bIns="45700" lIns="91425" spcFirstLastPara="1" rIns="91425" wrap="square" tIns="45700">
            <a:noAutofit/>
          </a:bodyPr>
          <a:lstStyle/>
          <a:p>
            <a:pPr indent="-342900" lvl="0" marL="342900" rtl="0" algn="l">
              <a:lnSpc>
                <a:spcPct val="120000"/>
              </a:lnSpc>
              <a:spcBef>
                <a:spcPts val="0"/>
              </a:spcBef>
              <a:spcAft>
                <a:spcPts val="0"/>
              </a:spcAft>
              <a:buSzPts val="2800"/>
              <a:buFont typeface="Arial"/>
              <a:buChar char="•"/>
            </a:pPr>
            <a:r>
              <a:rPr b="1" lang="en-US" sz="2800">
                <a:solidFill>
                  <a:srgbClr val="FFFF00"/>
                </a:solidFill>
              </a:rPr>
              <a:t>Anterior:</a:t>
            </a:r>
            <a:endParaRPr/>
          </a:p>
          <a:p>
            <a:pPr indent="-342900" lvl="0" marL="342900" rtl="0" algn="l">
              <a:lnSpc>
                <a:spcPct val="120000"/>
              </a:lnSpc>
              <a:spcBef>
                <a:spcPts val="480"/>
              </a:spcBef>
              <a:spcAft>
                <a:spcPts val="0"/>
              </a:spcAft>
              <a:buSzPts val="2400"/>
              <a:buFont typeface="Arial"/>
              <a:buNone/>
            </a:pPr>
            <a:r>
              <a:rPr b="1" lang="en-US" sz="2400"/>
              <a:t>	Median n. &amp; Brachial a.</a:t>
            </a:r>
            <a:endParaRPr/>
          </a:p>
          <a:p>
            <a:pPr indent="-342900" lvl="0" marL="342900" rtl="0" algn="l">
              <a:lnSpc>
                <a:spcPct val="120000"/>
              </a:lnSpc>
              <a:spcBef>
                <a:spcPts val="480"/>
              </a:spcBef>
              <a:spcAft>
                <a:spcPts val="0"/>
              </a:spcAft>
              <a:buSzPts val="2400"/>
              <a:buFont typeface="Arial"/>
              <a:buNone/>
            </a:pPr>
            <a:r>
              <a:rPr b="1" lang="en-US" sz="2400"/>
              <a:t>	brachialis m. &amp; biceps tendon</a:t>
            </a:r>
            <a:endParaRPr/>
          </a:p>
          <a:p>
            <a:pPr indent="-342900" lvl="0" marL="342900" rtl="0" algn="l">
              <a:lnSpc>
                <a:spcPct val="120000"/>
              </a:lnSpc>
              <a:spcBef>
                <a:spcPts val="560"/>
              </a:spcBef>
              <a:spcAft>
                <a:spcPts val="0"/>
              </a:spcAft>
              <a:buSzPts val="2800"/>
              <a:buFont typeface="Arial"/>
              <a:buChar char="•"/>
            </a:pPr>
            <a:r>
              <a:rPr b="1" lang="en-US" sz="2800">
                <a:solidFill>
                  <a:srgbClr val="FFFF00"/>
                </a:solidFill>
              </a:rPr>
              <a:t>Posterior:</a:t>
            </a:r>
            <a:endParaRPr/>
          </a:p>
          <a:p>
            <a:pPr indent="-342900" lvl="0" marL="342900" rtl="0" algn="l">
              <a:lnSpc>
                <a:spcPct val="120000"/>
              </a:lnSpc>
              <a:spcBef>
                <a:spcPts val="480"/>
              </a:spcBef>
              <a:spcAft>
                <a:spcPts val="0"/>
              </a:spcAft>
              <a:buSzPts val="2400"/>
              <a:buFont typeface="Arial"/>
              <a:buNone/>
            </a:pPr>
            <a:r>
              <a:rPr b="1" lang="en-US" sz="2400"/>
              <a:t>	Triceps muscle</a:t>
            </a:r>
            <a:endParaRPr/>
          </a:p>
          <a:p>
            <a:pPr indent="-342900" lvl="0" marL="342900" rtl="0" algn="l">
              <a:lnSpc>
                <a:spcPct val="120000"/>
              </a:lnSpc>
              <a:spcBef>
                <a:spcPts val="560"/>
              </a:spcBef>
              <a:spcAft>
                <a:spcPts val="0"/>
              </a:spcAft>
              <a:buSzPts val="2800"/>
              <a:buFont typeface="Arial"/>
              <a:buChar char="•"/>
            </a:pPr>
            <a:r>
              <a:rPr b="1" lang="en-US" sz="2800">
                <a:solidFill>
                  <a:srgbClr val="FFFF00"/>
                </a:solidFill>
              </a:rPr>
              <a:t>Medial: </a:t>
            </a:r>
            <a:endParaRPr/>
          </a:p>
          <a:p>
            <a:pPr indent="-342900" lvl="0" marL="342900" rtl="0" algn="l">
              <a:lnSpc>
                <a:spcPct val="120000"/>
              </a:lnSpc>
              <a:spcBef>
                <a:spcPts val="480"/>
              </a:spcBef>
              <a:spcAft>
                <a:spcPts val="0"/>
              </a:spcAft>
              <a:buSzPts val="2400"/>
              <a:buFont typeface="Arial"/>
              <a:buNone/>
            </a:pPr>
            <a:r>
              <a:rPr b="1" lang="en-US" sz="2400"/>
              <a:t>	Ulnar n. posterior to medial epicondyle </a:t>
            </a:r>
            <a:endParaRPr/>
          </a:p>
          <a:p>
            <a:pPr indent="-342900" lvl="0" marL="342900" rtl="0" algn="l">
              <a:lnSpc>
                <a:spcPct val="120000"/>
              </a:lnSpc>
              <a:spcBef>
                <a:spcPts val="560"/>
              </a:spcBef>
              <a:spcAft>
                <a:spcPts val="0"/>
              </a:spcAft>
              <a:buSzPts val="2800"/>
              <a:buFont typeface="Arial"/>
              <a:buChar char="•"/>
            </a:pPr>
            <a:r>
              <a:rPr b="1" lang="en-US" sz="2800">
                <a:solidFill>
                  <a:srgbClr val="FFFF00"/>
                </a:solidFill>
              </a:rPr>
              <a:t>Lateral:</a:t>
            </a:r>
            <a:endParaRPr/>
          </a:p>
          <a:p>
            <a:pPr indent="-342900" lvl="0" marL="342900" rtl="0" algn="l">
              <a:lnSpc>
                <a:spcPct val="120000"/>
              </a:lnSpc>
              <a:spcBef>
                <a:spcPts val="480"/>
              </a:spcBef>
              <a:spcAft>
                <a:spcPts val="0"/>
              </a:spcAft>
              <a:buSzPts val="2400"/>
              <a:buFont typeface="Arial"/>
              <a:buNone/>
            </a:pPr>
            <a:r>
              <a:rPr b="1" lang="en-US" sz="2400"/>
              <a:t>	Radial n. anterior to lateral epicondyle</a:t>
            </a:r>
            <a:endParaRPr/>
          </a:p>
        </p:txBody>
      </p:sp>
    </p:spTree>
  </p:cSld>
  <p:clrMapOvr>
    <a:masterClrMapping/>
  </p:clrMapOvr>
</p:sld>
</file>

<file path=ppt/slides/slide1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4" name="Shape 1374"/>
        <p:cNvGrpSpPr/>
        <p:nvPr/>
      </p:nvGrpSpPr>
      <p:grpSpPr>
        <a:xfrm>
          <a:off x="0" y="0"/>
          <a:ext cx="0" cy="0"/>
          <a:chOff x="0" y="0"/>
          <a:chExt cx="0" cy="0"/>
        </a:xfrm>
      </p:grpSpPr>
      <p:sp>
        <p:nvSpPr>
          <p:cNvPr id="1375" name="Google Shape;1375;p177"/>
          <p:cNvSpPr txBox="1"/>
          <p:nvPr>
            <p:ph type="ctrTitle"/>
          </p:nvPr>
        </p:nvSpPr>
        <p:spPr>
          <a:xfrm>
            <a:off x="2476841" y="1412957"/>
            <a:ext cx="5780893" cy="1470025"/>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4000">
                <a:solidFill>
                  <a:srgbClr val="FF0000"/>
                </a:solidFill>
              </a:rPr>
              <a:t>Muscles of Forearm</a:t>
            </a:r>
            <a:endParaRPr/>
          </a:p>
        </p:txBody>
      </p:sp>
    </p:spTree>
  </p:cSld>
  <p:clrMapOvr>
    <a:masterClrMapping/>
  </p:clrMapOvr>
</p:sld>
</file>

<file path=ppt/slides/slide1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9" name="Shape 1379"/>
        <p:cNvGrpSpPr/>
        <p:nvPr/>
      </p:nvGrpSpPr>
      <p:grpSpPr>
        <a:xfrm>
          <a:off x="0" y="0"/>
          <a:ext cx="0" cy="0"/>
          <a:chOff x="0" y="0"/>
          <a:chExt cx="0" cy="0"/>
        </a:xfrm>
      </p:grpSpPr>
      <p:sp>
        <p:nvSpPr>
          <p:cNvPr id="1380" name="Google Shape;1380;p178"/>
          <p:cNvSpPr txBox="1"/>
          <p:nvPr>
            <p:ph type="title"/>
          </p:nvPr>
        </p:nvSpPr>
        <p:spPr>
          <a:xfrm>
            <a:off x="457200" y="188913"/>
            <a:ext cx="8229600" cy="1066800"/>
          </a:xfrm>
          <a:prstGeom prst="rect">
            <a:avLst/>
          </a:prstGeom>
          <a:noFill/>
          <a:ln>
            <a:noFill/>
          </a:ln>
        </p:spPr>
        <p:txBody>
          <a:bodyPr anchorCtr="0" anchor="b" bIns="45700" lIns="91425" spcFirstLastPara="1" rIns="91425" wrap="square" tIns="45700">
            <a:noAutofit/>
          </a:bodyPr>
          <a:lstStyle/>
          <a:p>
            <a:pPr indent="0" lvl="0" marL="0" rtl="0" algn="l">
              <a:lnSpc>
                <a:spcPct val="120000"/>
              </a:lnSpc>
              <a:spcBef>
                <a:spcPts val="0"/>
              </a:spcBef>
              <a:spcAft>
                <a:spcPts val="0"/>
              </a:spcAft>
              <a:buNone/>
            </a:pPr>
            <a:r>
              <a:rPr b="1" lang="en-US" sz="4000">
                <a:solidFill>
                  <a:srgbClr val="FF0000"/>
                </a:solidFill>
              </a:rPr>
              <a:t>Muscles of Forearm</a:t>
            </a:r>
            <a:br>
              <a:rPr b="1" lang="en-US" sz="3600"/>
            </a:br>
            <a:r>
              <a:rPr b="1" lang="en-US" sz="2400"/>
              <a:t>(Main action &amp; Innervation, unless mentioned in slides)</a:t>
            </a:r>
            <a:endParaRPr/>
          </a:p>
        </p:txBody>
      </p:sp>
      <p:sp>
        <p:nvSpPr>
          <p:cNvPr id="1381" name="Google Shape;1381;p178"/>
          <p:cNvSpPr txBox="1"/>
          <p:nvPr>
            <p:ph idx="1" type="body"/>
          </p:nvPr>
        </p:nvSpPr>
        <p:spPr>
          <a:xfrm>
            <a:off x="0" y="1386348"/>
            <a:ext cx="9144000" cy="5471652"/>
          </a:xfrm>
          <a:prstGeom prst="rect">
            <a:avLst/>
          </a:prstGeom>
          <a:noFill/>
          <a:ln>
            <a:noFill/>
          </a:ln>
        </p:spPr>
        <p:txBody>
          <a:bodyPr anchorCtr="0" anchor="t" bIns="45700" lIns="91425" spcFirstLastPara="1" rIns="91425" wrap="square" tIns="45700">
            <a:noAutofit/>
          </a:bodyPr>
          <a:lstStyle/>
          <a:p>
            <a:pPr indent="-228600" lvl="2" marL="1233488" rtl="0" algn="l">
              <a:spcBef>
                <a:spcPts val="0"/>
              </a:spcBef>
              <a:spcAft>
                <a:spcPts val="0"/>
              </a:spcAft>
              <a:buSzPts val="3200"/>
              <a:buFont typeface="Arial"/>
              <a:buNone/>
            </a:pPr>
            <a:r>
              <a:rPr b="1" lang="en-US" sz="3200">
                <a:solidFill>
                  <a:srgbClr val="FFFF00"/>
                </a:solidFill>
              </a:rPr>
              <a:t>3 groups:</a:t>
            </a:r>
            <a:endParaRPr/>
          </a:p>
          <a:p>
            <a:pPr indent="0" lvl="0" marL="0" rtl="0" algn="l">
              <a:spcBef>
                <a:spcPts val="480"/>
              </a:spcBef>
              <a:spcAft>
                <a:spcPts val="0"/>
              </a:spcAft>
              <a:buSzPts val="2400"/>
              <a:buFont typeface="Arial"/>
              <a:buNone/>
            </a:pPr>
            <a:r>
              <a:t/>
            </a:r>
            <a:endParaRPr b="1" sz="2400"/>
          </a:p>
          <a:p>
            <a:pPr indent="0" lvl="0" marL="0" rtl="0" algn="l">
              <a:spcBef>
                <a:spcPts val="560"/>
              </a:spcBef>
              <a:spcAft>
                <a:spcPts val="0"/>
              </a:spcAft>
              <a:buSzPts val="2800"/>
              <a:buFont typeface="Arial"/>
              <a:buNone/>
            </a:pPr>
            <a:r>
              <a:rPr b="1" lang="en-US" sz="2800">
                <a:solidFill>
                  <a:srgbClr val="92D050"/>
                </a:solidFill>
              </a:rPr>
              <a:t>Anterior</a:t>
            </a:r>
            <a:r>
              <a:rPr b="1" lang="en-US" sz="2800"/>
              <a:t> (flexors &amp; pronators)</a:t>
            </a:r>
            <a:endParaRPr/>
          </a:p>
          <a:p>
            <a:pPr indent="0" lvl="0" marL="0" rtl="0" algn="l">
              <a:spcBef>
                <a:spcPts val="480"/>
              </a:spcBef>
              <a:spcAft>
                <a:spcPts val="0"/>
              </a:spcAft>
              <a:buSzPts val="2400"/>
              <a:buFont typeface="Arial"/>
              <a:buNone/>
            </a:pPr>
            <a:r>
              <a:t/>
            </a:r>
            <a:endParaRPr b="1"/>
          </a:p>
          <a:p>
            <a:pPr indent="0" lvl="0" marL="0" rtl="0" algn="l">
              <a:spcBef>
                <a:spcPts val="560"/>
              </a:spcBef>
              <a:spcAft>
                <a:spcPts val="0"/>
              </a:spcAft>
              <a:buSzPts val="2800"/>
              <a:buFont typeface="Arial"/>
              <a:buNone/>
            </a:pPr>
            <a:r>
              <a:rPr b="1" lang="en-US" sz="2800">
                <a:solidFill>
                  <a:srgbClr val="92D050"/>
                </a:solidFill>
              </a:rPr>
              <a:t>Lateral</a:t>
            </a:r>
            <a:r>
              <a:rPr b="1" lang="en-US" sz="2800"/>
              <a:t> (2 muscles)</a:t>
            </a:r>
            <a:endParaRPr/>
          </a:p>
          <a:p>
            <a:pPr indent="0" lvl="0" marL="0" rtl="0" algn="l">
              <a:spcBef>
                <a:spcPts val="480"/>
              </a:spcBef>
              <a:spcAft>
                <a:spcPts val="0"/>
              </a:spcAft>
              <a:buSzPts val="2400"/>
              <a:buFont typeface="Arial"/>
              <a:buNone/>
            </a:pPr>
            <a:r>
              <a:t/>
            </a:r>
            <a:endParaRPr b="1"/>
          </a:p>
          <a:p>
            <a:pPr indent="0" lvl="0" marL="0" rtl="0" algn="l">
              <a:spcBef>
                <a:spcPts val="560"/>
              </a:spcBef>
              <a:spcAft>
                <a:spcPts val="0"/>
              </a:spcAft>
              <a:buSzPts val="2800"/>
              <a:buFont typeface="Arial"/>
              <a:buNone/>
            </a:pPr>
            <a:r>
              <a:rPr b="1" lang="en-US" sz="2800">
                <a:solidFill>
                  <a:srgbClr val="92D050"/>
                </a:solidFill>
              </a:rPr>
              <a:t>Posterior</a:t>
            </a:r>
            <a:r>
              <a:rPr b="1" lang="en-US" sz="2800"/>
              <a:t> (extensors &amp; supinator)</a:t>
            </a:r>
            <a:endParaRPr/>
          </a:p>
          <a:p>
            <a:pPr indent="0" lvl="0" marL="0" rtl="0" algn="l">
              <a:spcBef>
                <a:spcPts val="480"/>
              </a:spcBef>
              <a:spcAft>
                <a:spcPts val="0"/>
              </a:spcAft>
              <a:buSzPts val="2400"/>
              <a:buFont typeface="Arial"/>
              <a:buNone/>
            </a:pPr>
            <a:r>
              <a:t/>
            </a:r>
            <a:endParaRPr b="1"/>
          </a:p>
          <a:p>
            <a:pPr indent="0" lvl="0" marL="0" rtl="0" algn="l">
              <a:spcBef>
                <a:spcPts val="520"/>
              </a:spcBef>
              <a:spcAft>
                <a:spcPts val="0"/>
              </a:spcAft>
              <a:buSzPts val="2600"/>
              <a:buFont typeface="Arial"/>
              <a:buNone/>
            </a:pPr>
            <a:r>
              <a:rPr b="1" lang="en-US" sz="2600"/>
              <a:t>Ant. flexor group is separated from post. extensor group by:</a:t>
            </a:r>
            <a:endParaRPr/>
          </a:p>
          <a:p>
            <a:pPr indent="0" lvl="0" marL="0" rtl="0" algn="l">
              <a:spcBef>
                <a:spcPts val="520"/>
              </a:spcBef>
              <a:spcAft>
                <a:spcPts val="0"/>
              </a:spcAft>
              <a:buSzPts val="2600"/>
              <a:buFont typeface="Arial"/>
              <a:buNone/>
            </a:pPr>
            <a:r>
              <a:rPr b="1" lang="en-US" sz="2600">
                <a:solidFill>
                  <a:srgbClr val="FFFF00"/>
                </a:solidFill>
              </a:rPr>
              <a:t>Radius, ulna &amp; interosseous membrane </a:t>
            </a:r>
            <a:r>
              <a:rPr b="1" lang="en-US" sz="2600"/>
              <a:t>connecting these bones</a:t>
            </a:r>
            <a:endParaRPr/>
          </a:p>
        </p:txBody>
      </p:sp>
    </p:spTree>
  </p:cSld>
  <p:clrMapOvr>
    <a:masterClrMapping/>
  </p:clrMapOvr>
</p:sld>
</file>

<file path=ppt/slides/slide1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5" name="Shape 1385"/>
        <p:cNvGrpSpPr/>
        <p:nvPr/>
      </p:nvGrpSpPr>
      <p:grpSpPr>
        <a:xfrm>
          <a:off x="0" y="0"/>
          <a:ext cx="0" cy="0"/>
          <a:chOff x="0" y="0"/>
          <a:chExt cx="0" cy="0"/>
        </a:xfrm>
      </p:grpSpPr>
      <p:sp>
        <p:nvSpPr>
          <p:cNvPr id="1386" name="Google Shape;1386;p179"/>
          <p:cNvSpPr txBox="1"/>
          <p:nvPr>
            <p:ph type="title"/>
          </p:nvPr>
        </p:nvSpPr>
        <p:spPr>
          <a:xfrm>
            <a:off x="457200" y="274638"/>
            <a:ext cx="8229600" cy="777875"/>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200">
                <a:solidFill>
                  <a:srgbClr val="FF0000"/>
                </a:solidFill>
              </a:rPr>
              <a:t>Naming The Forearm Muscles</a:t>
            </a:r>
            <a:endParaRPr/>
          </a:p>
        </p:txBody>
      </p:sp>
      <p:sp>
        <p:nvSpPr>
          <p:cNvPr id="1387" name="Google Shape;1387;p179"/>
          <p:cNvSpPr txBox="1"/>
          <p:nvPr>
            <p:ph idx="1" type="body"/>
          </p:nvPr>
        </p:nvSpPr>
        <p:spPr>
          <a:xfrm>
            <a:off x="2693988" y="1600200"/>
            <a:ext cx="6326187"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3200"/>
              <a:buFont typeface="Arial"/>
              <a:buNone/>
            </a:pPr>
            <a:r>
              <a:rPr b="1" lang="en-US" sz="3200">
                <a:solidFill>
                  <a:srgbClr val="FFFF00"/>
                </a:solidFill>
              </a:rPr>
              <a:t>Action:</a:t>
            </a:r>
            <a:endParaRPr/>
          </a:p>
          <a:p>
            <a:pPr indent="-342900" lvl="0" marL="342900" rtl="0" algn="l">
              <a:spcBef>
                <a:spcPts val="480"/>
              </a:spcBef>
              <a:spcAft>
                <a:spcPts val="0"/>
              </a:spcAft>
              <a:buSzPts val="2400"/>
              <a:buFont typeface="Arial"/>
              <a:buNone/>
            </a:pPr>
            <a:r>
              <a:rPr b="1" lang="en-US"/>
              <a:t>		Flexor or Extensor, Pronator or Supinator</a:t>
            </a:r>
            <a:endParaRPr/>
          </a:p>
          <a:p>
            <a:pPr indent="-342900" lvl="0" marL="342900" rtl="0" algn="l">
              <a:spcBef>
                <a:spcPts val="480"/>
              </a:spcBef>
              <a:spcAft>
                <a:spcPts val="0"/>
              </a:spcAft>
              <a:buSzPts val="2400"/>
              <a:buFont typeface="Arial"/>
              <a:buNone/>
            </a:pPr>
            <a:r>
              <a:t/>
            </a:r>
            <a:endParaRPr b="1"/>
          </a:p>
          <a:p>
            <a:pPr indent="-342900" lvl="0" marL="342900" rtl="0" algn="l">
              <a:spcBef>
                <a:spcPts val="640"/>
              </a:spcBef>
              <a:spcAft>
                <a:spcPts val="0"/>
              </a:spcAft>
              <a:buSzPts val="3200"/>
              <a:buFont typeface="Arial"/>
              <a:buNone/>
            </a:pPr>
            <a:r>
              <a:rPr b="1" lang="en-US" sz="3200">
                <a:solidFill>
                  <a:srgbClr val="FFFF00"/>
                </a:solidFill>
              </a:rPr>
              <a:t>Attachment:</a:t>
            </a:r>
            <a:endParaRPr/>
          </a:p>
          <a:p>
            <a:pPr indent="-342900" lvl="0" marL="342900" rtl="0" algn="l">
              <a:spcBef>
                <a:spcPts val="480"/>
              </a:spcBef>
              <a:spcAft>
                <a:spcPts val="0"/>
              </a:spcAft>
              <a:buSzPts val="2400"/>
              <a:buFont typeface="Arial"/>
              <a:buNone/>
            </a:pPr>
            <a:r>
              <a:rPr b="1" lang="en-US"/>
              <a:t>		Carpi or Digitorum,  or Pollicis </a:t>
            </a:r>
            <a:endParaRPr/>
          </a:p>
          <a:p>
            <a:pPr indent="-342900" lvl="0" marL="342900" rtl="0" algn="l">
              <a:spcBef>
                <a:spcPts val="480"/>
              </a:spcBef>
              <a:spcAft>
                <a:spcPts val="0"/>
              </a:spcAft>
              <a:buSzPts val="2400"/>
              <a:buFont typeface="Arial"/>
              <a:buNone/>
            </a:pPr>
            <a:r>
              <a:t/>
            </a:r>
            <a:endParaRPr b="1"/>
          </a:p>
          <a:p>
            <a:pPr indent="-342900" lvl="0" marL="342900" rtl="0" algn="l">
              <a:spcBef>
                <a:spcPts val="640"/>
              </a:spcBef>
              <a:spcAft>
                <a:spcPts val="0"/>
              </a:spcAft>
              <a:buSzPts val="3200"/>
              <a:buFont typeface="Arial"/>
              <a:buNone/>
            </a:pPr>
            <a:r>
              <a:rPr b="1" lang="en-US" sz="3200">
                <a:solidFill>
                  <a:srgbClr val="FFFF00"/>
                </a:solidFill>
              </a:rPr>
              <a:t>Length of the tendon:</a:t>
            </a:r>
            <a:endParaRPr/>
          </a:p>
          <a:p>
            <a:pPr indent="-342900" lvl="0" marL="342900" rtl="0" algn="l">
              <a:spcBef>
                <a:spcPts val="480"/>
              </a:spcBef>
              <a:spcAft>
                <a:spcPts val="0"/>
              </a:spcAft>
              <a:buSzPts val="2400"/>
              <a:buFont typeface="Arial"/>
              <a:buNone/>
            </a:pPr>
            <a:r>
              <a:rPr b="1" lang="en-US"/>
              <a:t>			Longus or Brevis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18"/>
          <p:cNvSpPr txBox="1"/>
          <p:nvPr>
            <p:ph type="title"/>
          </p:nvPr>
        </p:nvSpPr>
        <p:spPr>
          <a:xfrm>
            <a:off x="2703513" y="-400626"/>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Triangular Space</a:t>
            </a:r>
            <a:endParaRPr sz="3600">
              <a:solidFill>
                <a:srgbClr val="FF0000"/>
              </a:solidFill>
            </a:endParaRPr>
          </a:p>
        </p:txBody>
      </p:sp>
      <p:pic>
        <p:nvPicPr>
          <p:cNvPr descr="intermuscular spaces" id="279" name="Google Shape;279;p18"/>
          <p:cNvPicPr preferRelativeResize="0"/>
          <p:nvPr>
            <p:ph idx="1" type="body"/>
          </p:nvPr>
        </p:nvPicPr>
        <p:blipFill rotWithShape="1">
          <a:blip r:embed="rId3">
            <a:alphaModFix/>
          </a:blip>
          <a:srcRect b="0" l="0" r="0" t="0"/>
          <a:stretch/>
        </p:blipFill>
        <p:spPr>
          <a:xfrm>
            <a:off x="3348678" y="1420848"/>
            <a:ext cx="5471765" cy="5169560"/>
          </a:xfrm>
          <a:prstGeom prst="rect">
            <a:avLst/>
          </a:prstGeom>
          <a:noFill/>
          <a:ln>
            <a:noFill/>
          </a:ln>
        </p:spPr>
      </p:pic>
      <p:sp>
        <p:nvSpPr>
          <p:cNvPr id="280" name="Google Shape;280;p18"/>
          <p:cNvSpPr/>
          <p:nvPr/>
        </p:nvSpPr>
        <p:spPr>
          <a:xfrm>
            <a:off x="63256" y="1639598"/>
            <a:ext cx="3298922" cy="390876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FFFF00"/>
              </a:buClr>
              <a:buSzPts val="2400"/>
              <a:buFont typeface="Arial"/>
              <a:buNone/>
            </a:pPr>
            <a:r>
              <a:rPr b="1" lang="en-US" sz="2400">
                <a:solidFill>
                  <a:srgbClr val="FFFF00"/>
                </a:solidFill>
                <a:latin typeface="Arial"/>
                <a:ea typeface="Arial"/>
                <a:cs typeface="Arial"/>
                <a:sym typeface="Arial"/>
              </a:rPr>
              <a:t>Boundaries:</a:t>
            </a:r>
            <a:endParaRPr/>
          </a:p>
          <a:p>
            <a:pPr indent="0" lvl="0" marL="0" marR="0" rtl="0" algn="l">
              <a:spcBef>
                <a:spcPts val="0"/>
              </a:spcBef>
              <a:spcAft>
                <a:spcPts val="0"/>
              </a:spcAft>
              <a:buClr>
                <a:srgbClr val="00B0F0"/>
              </a:buClr>
              <a:buSzPts val="2800"/>
              <a:buFont typeface="Arial"/>
              <a:buNone/>
            </a:pPr>
            <a:r>
              <a:rPr b="1" lang="en-US" sz="2800">
                <a:solidFill>
                  <a:srgbClr val="00B0F0"/>
                </a:solidFill>
                <a:latin typeface="Arial"/>
                <a:ea typeface="Arial"/>
                <a:cs typeface="Arial"/>
                <a:sym typeface="Arial"/>
              </a:rPr>
              <a:t>Sup.: </a:t>
            </a:r>
            <a:r>
              <a:rPr b="1" lang="en-US" sz="2800">
                <a:solidFill>
                  <a:schemeClr val="lt1"/>
                </a:solidFill>
                <a:latin typeface="Arial"/>
                <a:ea typeface="Arial"/>
                <a:cs typeface="Arial"/>
                <a:sym typeface="Arial"/>
              </a:rPr>
              <a:t>teres minor</a:t>
            </a:r>
            <a:endParaRPr/>
          </a:p>
          <a:p>
            <a:pPr indent="0" lvl="0" marL="0" marR="0" rtl="0" algn="l">
              <a:spcBef>
                <a:spcPts val="0"/>
              </a:spcBef>
              <a:spcAft>
                <a:spcPts val="0"/>
              </a:spcAft>
              <a:buClr>
                <a:srgbClr val="00B0F0"/>
              </a:buClr>
              <a:buSzPts val="2800"/>
              <a:buFont typeface="Arial"/>
              <a:buNone/>
            </a:pPr>
            <a:r>
              <a:rPr b="1" lang="en-US" sz="2800">
                <a:solidFill>
                  <a:srgbClr val="00B0F0"/>
                </a:solidFill>
                <a:latin typeface="Arial"/>
                <a:ea typeface="Arial"/>
                <a:cs typeface="Arial"/>
                <a:sym typeface="Arial"/>
              </a:rPr>
              <a:t>Inf.: </a:t>
            </a:r>
            <a:r>
              <a:rPr b="1" lang="en-US" sz="2800">
                <a:solidFill>
                  <a:schemeClr val="lt1"/>
                </a:solidFill>
                <a:latin typeface="Arial"/>
                <a:ea typeface="Arial"/>
                <a:cs typeface="Arial"/>
                <a:sym typeface="Arial"/>
              </a:rPr>
              <a:t>teres major</a:t>
            </a:r>
            <a:endParaRPr/>
          </a:p>
          <a:p>
            <a:pPr indent="0" lvl="0" marL="0" marR="0" rtl="0" algn="l">
              <a:spcBef>
                <a:spcPts val="0"/>
              </a:spcBef>
              <a:spcAft>
                <a:spcPts val="0"/>
              </a:spcAft>
              <a:buClr>
                <a:srgbClr val="00B0F0"/>
              </a:buClr>
              <a:buSzPts val="2800"/>
              <a:buFont typeface="Arial"/>
              <a:buNone/>
            </a:pPr>
            <a:r>
              <a:rPr b="1" lang="en-US" sz="2800">
                <a:solidFill>
                  <a:srgbClr val="00B0F0"/>
                </a:solidFill>
                <a:latin typeface="Arial"/>
                <a:ea typeface="Arial"/>
                <a:cs typeface="Arial"/>
                <a:sym typeface="Arial"/>
              </a:rPr>
              <a:t>Lat.: </a:t>
            </a:r>
            <a:r>
              <a:rPr b="1" lang="en-US" sz="2800">
                <a:solidFill>
                  <a:schemeClr val="lt1"/>
                </a:solidFill>
                <a:latin typeface="Arial"/>
                <a:ea typeface="Arial"/>
                <a:cs typeface="Arial"/>
                <a:sym typeface="Arial"/>
              </a:rPr>
              <a:t>long head of triceps</a:t>
            </a:r>
            <a:endParaRPr/>
          </a:p>
          <a:p>
            <a:pPr indent="0" lvl="0" marL="0" marR="0" rtl="0" algn="l">
              <a:spcBef>
                <a:spcPts val="0"/>
              </a:spcBef>
              <a:spcAft>
                <a:spcPts val="0"/>
              </a:spcAft>
              <a:buClr>
                <a:schemeClr val="lt1"/>
              </a:buClr>
              <a:buSzPts val="2800"/>
              <a:buFont typeface="Arial"/>
              <a:buNone/>
            </a:pPr>
            <a:r>
              <a:t/>
            </a:r>
            <a:endParaRPr b="1" sz="2800">
              <a:solidFill>
                <a:schemeClr val="lt1"/>
              </a:solidFill>
              <a:latin typeface="Arial"/>
              <a:ea typeface="Arial"/>
              <a:cs typeface="Arial"/>
              <a:sym typeface="Arial"/>
            </a:endParaRPr>
          </a:p>
          <a:p>
            <a:pPr indent="0" lvl="0" marL="0" marR="0" rtl="0" algn="l">
              <a:spcBef>
                <a:spcPts val="0"/>
              </a:spcBef>
              <a:spcAft>
                <a:spcPts val="0"/>
              </a:spcAft>
              <a:buClr>
                <a:srgbClr val="00B050"/>
              </a:buClr>
              <a:buSzPts val="2800"/>
              <a:buFont typeface="Arial"/>
              <a:buNone/>
            </a:pPr>
            <a:r>
              <a:rPr b="1" lang="en-US" sz="2800">
                <a:solidFill>
                  <a:srgbClr val="00B050"/>
                </a:solidFill>
                <a:latin typeface="Arial"/>
                <a:ea typeface="Arial"/>
                <a:cs typeface="Arial"/>
                <a:sym typeface="Arial"/>
              </a:rPr>
              <a:t>Contents:</a:t>
            </a:r>
            <a:endParaRPr/>
          </a:p>
          <a:p>
            <a:pPr indent="0" lvl="0" marL="0" marR="0" rtl="0" algn="l">
              <a:spcBef>
                <a:spcPts val="0"/>
              </a:spcBef>
              <a:spcAft>
                <a:spcPts val="0"/>
              </a:spcAft>
              <a:buClr>
                <a:schemeClr val="lt1"/>
              </a:buClr>
              <a:buSzPts val="2800"/>
              <a:buFont typeface="Arial"/>
              <a:buNone/>
            </a:pPr>
            <a:r>
              <a:rPr b="1" lang="en-US" sz="2800">
                <a:solidFill>
                  <a:schemeClr val="lt1"/>
                </a:solidFill>
                <a:latin typeface="Arial"/>
                <a:ea typeface="Arial"/>
                <a:cs typeface="Arial"/>
                <a:sym typeface="Arial"/>
              </a:rPr>
              <a:t>Circumflex scapular artery</a:t>
            </a:r>
            <a:endParaRPr/>
          </a:p>
        </p:txBody>
      </p:sp>
      <p:sp>
        <p:nvSpPr>
          <p:cNvPr id="281" name="Google Shape;281;p18"/>
          <p:cNvSpPr/>
          <p:nvPr/>
        </p:nvSpPr>
        <p:spPr>
          <a:xfrm>
            <a:off x="3488788" y="4839286"/>
            <a:ext cx="1561514" cy="351692"/>
          </a:xfrm>
          <a:prstGeom prst="roundRect">
            <a:avLst>
              <a:gd fmla="val 16667" name="adj"/>
            </a:avLst>
          </a:prstGeom>
          <a:noFill/>
          <a:ln cap="flat" cmpd="sng" w="25400">
            <a:solidFill>
              <a:srgbClr val="FF006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1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1" name="Shape 1391"/>
        <p:cNvGrpSpPr/>
        <p:nvPr/>
      </p:nvGrpSpPr>
      <p:grpSpPr>
        <a:xfrm>
          <a:off x="0" y="0"/>
          <a:ext cx="0" cy="0"/>
          <a:chOff x="0" y="0"/>
          <a:chExt cx="0" cy="0"/>
        </a:xfrm>
      </p:grpSpPr>
      <p:sp>
        <p:nvSpPr>
          <p:cNvPr id="1392" name="Google Shape;1392;p180"/>
          <p:cNvSpPr txBox="1"/>
          <p:nvPr>
            <p:ph type="title"/>
          </p:nvPr>
        </p:nvSpPr>
        <p:spPr>
          <a:xfrm>
            <a:off x="457200" y="-91130"/>
            <a:ext cx="8229600" cy="813801"/>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Anterior Muscles of Forearm</a:t>
            </a:r>
            <a:endParaRPr/>
          </a:p>
        </p:txBody>
      </p:sp>
      <p:sp>
        <p:nvSpPr>
          <p:cNvPr id="1393" name="Google Shape;1393;p180"/>
          <p:cNvSpPr txBox="1"/>
          <p:nvPr>
            <p:ph idx="1" type="body"/>
          </p:nvPr>
        </p:nvSpPr>
        <p:spPr>
          <a:xfrm>
            <a:off x="0" y="1012874"/>
            <a:ext cx="9144000" cy="534572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619527"/>
              </a:buClr>
              <a:buSzPts val="3224"/>
              <a:buFont typeface="Noto Sans Symbols"/>
              <a:buChar char="▪"/>
            </a:pPr>
            <a:r>
              <a:rPr b="1" lang="en-US" sz="2600"/>
              <a:t>Anteriomedial compartment</a:t>
            </a:r>
            <a:endParaRPr/>
          </a:p>
          <a:p>
            <a:pPr indent="-342900" lvl="0" marL="342900" rtl="0" algn="l">
              <a:spcBef>
                <a:spcPts val="520"/>
              </a:spcBef>
              <a:spcAft>
                <a:spcPts val="0"/>
              </a:spcAft>
              <a:buClr>
                <a:srgbClr val="619527"/>
              </a:buClr>
              <a:buSzPts val="3224"/>
              <a:buFont typeface="Noto Sans Symbols"/>
              <a:buChar char="▪"/>
            </a:pPr>
            <a:r>
              <a:rPr b="1" lang="en-US" sz="2600"/>
              <a:t>Include flexors of hand &amp; pronators of hand &amp; forearm</a:t>
            </a:r>
            <a:endParaRPr/>
          </a:p>
          <a:p>
            <a:pPr indent="-342900" lvl="0" marL="342900" rtl="0" algn="l">
              <a:spcBef>
                <a:spcPts val="560"/>
              </a:spcBef>
              <a:spcAft>
                <a:spcPts val="0"/>
              </a:spcAft>
              <a:buClr>
                <a:srgbClr val="619527"/>
              </a:buClr>
              <a:buSzPts val="3224"/>
              <a:buFont typeface="Noto Sans Symbols"/>
              <a:buChar char="▪"/>
            </a:pPr>
            <a:r>
              <a:rPr b="1" lang="en-US" sz="2600"/>
              <a:t>Originate from front </a:t>
            </a:r>
            <a:r>
              <a:rPr b="1" lang="en-US" sz="2800">
                <a:solidFill>
                  <a:srgbClr val="00B0F0"/>
                </a:solidFill>
              </a:rPr>
              <a:t>Medial epicondyle of humerus </a:t>
            </a:r>
            <a:r>
              <a:rPr b="1" lang="en-US" sz="2600"/>
              <a:t>by  a common tendon: </a:t>
            </a:r>
            <a:r>
              <a:rPr b="1" lang="en-US" sz="2600">
                <a:solidFill>
                  <a:srgbClr val="FFFF00"/>
                </a:solidFill>
              </a:rPr>
              <a:t>Common Flexors Origin </a:t>
            </a:r>
            <a:endParaRPr/>
          </a:p>
          <a:p>
            <a:pPr indent="-342900" lvl="0" marL="342900" rtl="0" algn="l">
              <a:spcBef>
                <a:spcPts val="520"/>
              </a:spcBef>
              <a:spcAft>
                <a:spcPts val="0"/>
              </a:spcAft>
              <a:buClr>
                <a:srgbClr val="619527"/>
              </a:buClr>
              <a:buSzPts val="3224"/>
              <a:buFont typeface="Noto Sans Symbols"/>
              <a:buChar char="▪"/>
            </a:pPr>
            <a:r>
              <a:rPr b="1" lang="en-US" sz="2600"/>
              <a:t>Front of Radius and Ulna and inter osseous membrane</a:t>
            </a:r>
            <a:endParaRPr/>
          </a:p>
          <a:p>
            <a:pPr indent="-342900" lvl="0" marL="342900" rtl="0" algn="l">
              <a:spcBef>
                <a:spcPts val="520"/>
              </a:spcBef>
              <a:spcAft>
                <a:spcPts val="0"/>
              </a:spcAft>
              <a:buClr>
                <a:srgbClr val="619527"/>
              </a:buClr>
              <a:buSzPts val="3224"/>
              <a:buFont typeface="Noto Sans Symbols"/>
              <a:buChar char="▪"/>
            </a:pPr>
            <a:r>
              <a:rPr b="1" i="1" lang="en-US" sz="2600" u="sng">
                <a:solidFill>
                  <a:srgbClr val="FF0066"/>
                </a:solidFill>
              </a:rPr>
              <a:t>8 muscles 5 superficial     3 deep</a:t>
            </a:r>
            <a:endParaRPr b="1" sz="2600">
              <a:solidFill>
                <a:srgbClr val="000099"/>
              </a:solidFill>
            </a:endParaRPr>
          </a:p>
          <a:p>
            <a:pPr indent="-342900" lvl="0" marL="342900" rtl="0" algn="l">
              <a:spcBef>
                <a:spcPts val="520"/>
              </a:spcBef>
              <a:spcAft>
                <a:spcPts val="0"/>
              </a:spcAft>
              <a:buClr>
                <a:srgbClr val="619527"/>
              </a:buClr>
              <a:buSzPts val="3224"/>
              <a:buFont typeface="Noto Sans Symbols"/>
              <a:buChar char="▪"/>
            </a:pPr>
            <a:r>
              <a:rPr b="1" lang="en-US" sz="2600"/>
              <a:t>Innervated by:</a:t>
            </a:r>
            <a:endParaRPr/>
          </a:p>
          <a:p>
            <a:pPr indent="-342900" lvl="0" marL="342900" rtl="0" algn="l">
              <a:spcBef>
                <a:spcPts val="520"/>
              </a:spcBef>
              <a:spcAft>
                <a:spcPts val="0"/>
              </a:spcAft>
              <a:buClr>
                <a:srgbClr val="619527"/>
              </a:buClr>
              <a:buSzPts val="3224"/>
              <a:buFont typeface="Noto Sans Symbols"/>
              <a:buChar char="▪"/>
            </a:pPr>
            <a:r>
              <a:rPr b="1" lang="en-US" sz="2600"/>
              <a:t>			</a:t>
            </a:r>
            <a:r>
              <a:rPr b="1" lang="en-US" sz="2600">
                <a:solidFill>
                  <a:srgbClr val="FFFF00"/>
                </a:solidFill>
              </a:rPr>
              <a:t>median &amp; ulnar n.</a:t>
            </a:r>
            <a:endParaRPr/>
          </a:p>
          <a:p>
            <a:pPr indent="-342900" lvl="0" marL="342900" rtl="0" algn="l">
              <a:spcBef>
                <a:spcPts val="520"/>
              </a:spcBef>
              <a:spcAft>
                <a:spcPts val="0"/>
              </a:spcAft>
              <a:buClr>
                <a:srgbClr val="619527"/>
              </a:buClr>
              <a:buSzPts val="3224"/>
              <a:buFont typeface="Noto Sans Symbols"/>
              <a:buChar char="▪"/>
            </a:pPr>
            <a:r>
              <a:rPr b="1" lang="en-US" sz="2600"/>
              <a:t>Action</a:t>
            </a:r>
            <a:endParaRPr/>
          </a:p>
          <a:p>
            <a:pPr indent="-342900" lvl="0" marL="342900" rtl="0" algn="l">
              <a:spcBef>
                <a:spcPts val="520"/>
              </a:spcBef>
              <a:spcAft>
                <a:spcPts val="0"/>
              </a:spcAft>
              <a:buClr>
                <a:srgbClr val="619527"/>
              </a:buClr>
              <a:buSzPts val="3224"/>
              <a:buFont typeface="Noto Sans Symbols"/>
              <a:buChar char="▪"/>
            </a:pPr>
            <a:r>
              <a:rPr b="1" lang="en-US" sz="2600">
                <a:solidFill>
                  <a:srgbClr val="FFFF00"/>
                </a:solidFill>
              </a:rPr>
              <a:t>                   Flex elbow</a:t>
            </a:r>
            <a:endParaRPr/>
          </a:p>
          <a:p>
            <a:pPr indent="-342900" lvl="0" marL="342900" rtl="0" algn="l">
              <a:spcBef>
                <a:spcPts val="520"/>
              </a:spcBef>
              <a:spcAft>
                <a:spcPts val="0"/>
              </a:spcAft>
              <a:buClr>
                <a:srgbClr val="619527"/>
              </a:buClr>
              <a:buSzPts val="3224"/>
              <a:buFont typeface="Noto Sans Symbols"/>
              <a:buChar char="▪"/>
            </a:pPr>
            <a:r>
              <a:rPr b="1" lang="en-US" sz="2600">
                <a:solidFill>
                  <a:srgbClr val="FFFF00"/>
                </a:solidFill>
              </a:rPr>
              <a:t>                   Flex and pronate wrist</a:t>
            </a:r>
            <a:endParaRPr/>
          </a:p>
        </p:txBody>
      </p:sp>
    </p:spTree>
  </p:cSld>
  <p:clrMapOvr>
    <a:masterClrMapping/>
  </p:clrMapOvr>
</p:sld>
</file>

<file path=ppt/slides/slide1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7" name="Shape 1397"/>
        <p:cNvGrpSpPr/>
        <p:nvPr/>
      </p:nvGrpSpPr>
      <p:grpSpPr>
        <a:xfrm>
          <a:off x="0" y="0"/>
          <a:ext cx="0" cy="0"/>
          <a:chOff x="0" y="0"/>
          <a:chExt cx="0" cy="0"/>
        </a:xfrm>
      </p:grpSpPr>
      <p:sp>
        <p:nvSpPr>
          <p:cNvPr id="1398" name="Google Shape;1398;p181"/>
          <p:cNvSpPr txBox="1"/>
          <p:nvPr>
            <p:ph type="title"/>
          </p:nvPr>
        </p:nvSpPr>
        <p:spPr>
          <a:xfrm>
            <a:off x="1789137" y="-175538"/>
            <a:ext cx="6316662" cy="1060441"/>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4400">
                <a:solidFill>
                  <a:srgbClr val="FF0000"/>
                </a:solidFill>
                <a:latin typeface="Arial"/>
                <a:ea typeface="Arial"/>
                <a:cs typeface="Arial"/>
                <a:sym typeface="Arial"/>
              </a:rPr>
              <a:t>Common Flexor Origin</a:t>
            </a:r>
            <a:endParaRPr b="1" sz="4400">
              <a:solidFill>
                <a:srgbClr val="FF0000"/>
              </a:solidFill>
            </a:endParaRPr>
          </a:p>
        </p:txBody>
      </p:sp>
      <p:sp>
        <p:nvSpPr>
          <p:cNvPr id="1399" name="Google Shape;1399;p181"/>
          <p:cNvSpPr txBox="1"/>
          <p:nvPr>
            <p:ph idx="1" type="body"/>
          </p:nvPr>
        </p:nvSpPr>
        <p:spPr>
          <a:xfrm>
            <a:off x="246157" y="1600200"/>
            <a:ext cx="4593130"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FFFF00"/>
              </a:buClr>
              <a:buSzPts val="2940"/>
              <a:buFont typeface="Arial"/>
              <a:buChar char="•"/>
            </a:pPr>
            <a:r>
              <a:rPr b="1" lang="en-US" sz="2800">
                <a:latin typeface="Arial"/>
                <a:ea typeface="Arial"/>
                <a:cs typeface="Arial"/>
                <a:sym typeface="Arial"/>
              </a:rPr>
              <a:t>Pronator teres </a:t>
            </a:r>
            <a:endParaRPr/>
          </a:p>
          <a:p>
            <a:pPr indent="-342900" lvl="0" marL="342900" rtl="0" algn="l">
              <a:spcBef>
                <a:spcPts val="560"/>
              </a:spcBef>
              <a:spcAft>
                <a:spcPts val="0"/>
              </a:spcAft>
              <a:buClr>
                <a:srgbClr val="FFFF00"/>
              </a:buClr>
              <a:buSzPts val="2940"/>
              <a:buFont typeface="Arial"/>
              <a:buChar char="•"/>
            </a:pPr>
            <a:r>
              <a:rPr b="1" lang="en-US" sz="2800">
                <a:latin typeface="Arial"/>
                <a:ea typeface="Arial"/>
                <a:cs typeface="Arial"/>
                <a:sym typeface="Arial"/>
              </a:rPr>
              <a:t>Flexor carpi radialis </a:t>
            </a:r>
            <a:endParaRPr/>
          </a:p>
          <a:p>
            <a:pPr indent="-342900" lvl="0" marL="342900" rtl="0" algn="l">
              <a:spcBef>
                <a:spcPts val="560"/>
              </a:spcBef>
              <a:spcAft>
                <a:spcPts val="0"/>
              </a:spcAft>
              <a:buClr>
                <a:srgbClr val="FFFF00"/>
              </a:buClr>
              <a:buSzPts val="2940"/>
              <a:buFont typeface="Arial"/>
              <a:buChar char="•"/>
            </a:pPr>
            <a:r>
              <a:rPr b="1" lang="en-US" sz="2800">
                <a:latin typeface="Arial"/>
                <a:ea typeface="Arial"/>
                <a:cs typeface="Arial"/>
                <a:sym typeface="Arial"/>
              </a:rPr>
              <a:t>Flexor digitorum superficialis</a:t>
            </a:r>
            <a:endParaRPr b="1" sz="2800">
              <a:latin typeface="Arial"/>
              <a:ea typeface="Arial"/>
              <a:cs typeface="Arial"/>
              <a:sym typeface="Arial"/>
            </a:endParaRPr>
          </a:p>
          <a:p>
            <a:pPr indent="-342900" lvl="0" marL="342900" rtl="0" algn="l">
              <a:spcBef>
                <a:spcPts val="560"/>
              </a:spcBef>
              <a:spcAft>
                <a:spcPts val="0"/>
              </a:spcAft>
              <a:buClr>
                <a:srgbClr val="FFFF00"/>
              </a:buClr>
              <a:buSzPts val="2940"/>
              <a:buFont typeface="Arial"/>
              <a:buChar char="•"/>
            </a:pPr>
            <a:r>
              <a:rPr b="1" lang="en-US" sz="2800">
                <a:latin typeface="Arial"/>
                <a:ea typeface="Arial"/>
                <a:cs typeface="Arial"/>
                <a:sym typeface="Arial"/>
              </a:rPr>
              <a:t>Palmaris longus</a:t>
            </a:r>
            <a:endParaRPr/>
          </a:p>
          <a:p>
            <a:pPr indent="-342900" lvl="0" marL="342900" rtl="0" algn="l">
              <a:spcBef>
                <a:spcPts val="560"/>
              </a:spcBef>
              <a:spcAft>
                <a:spcPts val="0"/>
              </a:spcAft>
              <a:buClr>
                <a:srgbClr val="FFFF00"/>
              </a:buClr>
              <a:buSzPts val="2940"/>
              <a:buFont typeface="Arial"/>
              <a:buChar char="•"/>
            </a:pPr>
            <a:r>
              <a:rPr b="1" lang="en-US" sz="2800">
                <a:latin typeface="Arial"/>
                <a:ea typeface="Arial"/>
                <a:cs typeface="Arial"/>
                <a:sym typeface="Arial"/>
              </a:rPr>
              <a:t>Median nerve (C6,7)</a:t>
            </a:r>
            <a:endParaRPr/>
          </a:p>
          <a:p>
            <a:pPr indent="-342900" lvl="0" marL="342900" rtl="0" algn="l">
              <a:spcBef>
                <a:spcPts val="560"/>
              </a:spcBef>
              <a:spcAft>
                <a:spcPts val="0"/>
              </a:spcAft>
              <a:buClr>
                <a:srgbClr val="FFFF00"/>
              </a:buClr>
              <a:buSzPts val="2940"/>
              <a:buFont typeface="Arial"/>
              <a:buChar char="•"/>
            </a:pPr>
            <a:r>
              <a:rPr b="1" lang="en-US" sz="2800">
                <a:latin typeface="Arial"/>
                <a:ea typeface="Arial"/>
                <a:cs typeface="Arial"/>
                <a:sym typeface="Arial"/>
              </a:rPr>
              <a:t>Flexor carpi ulnaris</a:t>
            </a:r>
            <a:endParaRPr/>
          </a:p>
          <a:p>
            <a:pPr indent="-342900" lvl="0" marL="342900" rtl="0" algn="l">
              <a:spcBef>
                <a:spcPts val="560"/>
              </a:spcBef>
              <a:spcAft>
                <a:spcPts val="0"/>
              </a:spcAft>
              <a:buClr>
                <a:srgbClr val="FFFF00"/>
              </a:buClr>
              <a:buSzPts val="2940"/>
              <a:buFont typeface="Arial"/>
              <a:buChar char="•"/>
            </a:pPr>
            <a:r>
              <a:rPr b="1" lang="en-US" sz="2800">
                <a:latin typeface="Arial"/>
                <a:ea typeface="Arial"/>
                <a:cs typeface="Arial"/>
                <a:sym typeface="Arial"/>
              </a:rPr>
              <a:t>Ulnar nerve (C6,7)</a:t>
            </a:r>
            <a:endParaRPr/>
          </a:p>
          <a:p>
            <a:pPr indent="-165100" lvl="0" marL="342900" rtl="0" algn="l">
              <a:spcBef>
                <a:spcPts val="560"/>
              </a:spcBef>
              <a:spcAft>
                <a:spcPts val="0"/>
              </a:spcAft>
              <a:buSzPts val="2800"/>
              <a:buFont typeface="Arial"/>
              <a:buNone/>
            </a:pPr>
            <a:r>
              <a:t/>
            </a:r>
            <a:endParaRPr sz="2800"/>
          </a:p>
        </p:txBody>
      </p:sp>
      <p:pic>
        <p:nvPicPr>
          <p:cNvPr descr="muscles of forearm7" id="1400" name="Google Shape;1400;p181"/>
          <p:cNvPicPr preferRelativeResize="0"/>
          <p:nvPr/>
        </p:nvPicPr>
        <p:blipFill rotWithShape="1">
          <a:blip r:embed="rId3">
            <a:alphaModFix/>
          </a:blip>
          <a:srcRect b="0" l="0" r="0" t="0"/>
          <a:stretch/>
        </p:blipFill>
        <p:spPr>
          <a:xfrm>
            <a:off x="4965895" y="1268412"/>
            <a:ext cx="4214618" cy="4949507"/>
          </a:xfrm>
          <a:prstGeom prst="rect">
            <a:avLst/>
          </a:prstGeom>
          <a:noFill/>
          <a:ln>
            <a:noFill/>
          </a:ln>
        </p:spPr>
      </p:pic>
    </p:spTree>
  </p:cSld>
  <p:clrMapOvr>
    <a:masterClrMapping/>
  </p:clrMapOvr>
</p:sld>
</file>

<file path=ppt/slides/slide1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4" name="Shape 1404"/>
        <p:cNvGrpSpPr/>
        <p:nvPr/>
      </p:nvGrpSpPr>
      <p:grpSpPr>
        <a:xfrm>
          <a:off x="0" y="0"/>
          <a:ext cx="0" cy="0"/>
          <a:chOff x="0" y="0"/>
          <a:chExt cx="0" cy="0"/>
        </a:xfrm>
      </p:grpSpPr>
      <p:pic>
        <p:nvPicPr>
          <p:cNvPr descr="Flexor Muscles, superficial layer, Snell" id="1405" name="Google Shape;1405;p182"/>
          <p:cNvPicPr preferRelativeResize="0"/>
          <p:nvPr/>
        </p:nvPicPr>
        <p:blipFill rotWithShape="1">
          <a:blip r:embed="rId3">
            <a:alphaModFix/>
          </a:blip>
          <a:srcRect b="0" l="0" r="0" t="0"/>
          <a:stretch/>
        </p:blipFill>
        <p:spPr>
          <a:xfrm>
            <a:off x="2185988" y="0"/>
            <a:ext cx="2312987" cy="4867422"/>
          </a:xfrm>
          <a:prstGeom prst="rect">
            <a:avLst/>
          </a:prstGeom>
          <a:noFill/>
          <a:ln>
            <a:noFill/>
          </a:ln>
        </p:spPr>
      </p:pic>
      <p:sp>
        <p:nvSpPr>
          <p:cNvPr id="1406" name="Google Shape;1406;p182"/>
          <p:cNvSpPr txBox="1"/>
          <p:nvPr>
            <p:ph idx="1" type="body"/>
          </p:nvPr>
        </p:nvSpPr>
        <p:spPr>
          <a:xfrm>
            <a:off x="107951" y="1219216"/>
            <a:ext cx="2888467" cy="5041900"/>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SzPts val="2000"/>
              <a:buFont typeface="Arial"/>
              <a:buNone/>
            </a:pPr>
            <a:r>
              <a:rPr b="1" lang="en-US" sz="2000"/>
              <a:t>		</a:t>
            </a:r>
            <a:r>
              <a:rPr b="1" lang="en-US"/>
              <a:t>3 layers:</a:t>
            </a:r>
            <a:endParaRPr/>
          </a:p>
          <a:p>
            <a:pPr indent="-342900" lvl="0" marL="342900" rtl="0" algn="l">
              <a:lnSpc>
                <a:spcPct val="90000"/>
              </a:lnSpc>
              <a:spcBef>
                <a:spcPts val="400"/>
              </a:spcBef>
              <a:spcAft>
                <a:spcPts val="0"/>
              </a:spcAft>
              <a:buSzPts val="2000"/>
              <a:buFont typeface="Arial"/>
              <a:buNone/>
            </a:pPr>
            <a:r>
              <a:t/>
            </a:r>
            <a:endParaRPr b="1" sz="2000"/>
          </a:p>
          <a:p>
            <a:pPr indent="-342900" lvl="0" marL="342900" rtl="0" algn="l">
              <a:lnSpc>
                <a:spcPct val="90000"/>
              </a:lnSpc>
              <a:spcBef>
                <a:spcPts val="560"/>
              </a:spcBef>
              <a:spcAft>
                <a:spcPts val="0"/>
              </a:spcAft>
              <a:buSzPts val="2400"/>
              <a:buFont typeface="Arial"/>
              <a:buNone/>
            </a:pPr>
            <a:r>
              <a:rPr b="1" lang="en-US"/>
              <a:t>Superficial: </a:t>
            </a:r>
            <a:r>
              <a:rPr b="1" lang="en-US" sz="2800">
                <a:solidFill>
                  <a:srgbClr val="FFFF00"/>
                </a:solidFill>
              </a:rPr>
              <a:t>4</a:t>
            </a:r>
            <a:endParaRPr b="1">
              <a:solidFill>
                <a:srgbClr val="FFFF00"/>
              </a:solidFill>
            </a:endParaRPr>
          </a:p>
          <a:p>
            <a:pPr indent="-342900" lvl="0" marL="342900" rtl="0" algn="l">
              <a:lnSpc>
                <a:spcPct val="90000"/>
              </a:lnSpc>
              <a:spcBef>
                <a:spcPts val="400"/>
              </a:spcBef>
              <a:spcAft>
                <a:spcPts val="0"/>
              </a:spcAft>
              <a:buSzPts val="2000"/>
              <a:buFont typeface="Arial"/>
              <a:buNone/>
            </a:pPr>
            <a:r>
              <a:t/>
            </a:r>
            <a:endParaRPr b="1" sz="2000">
              <a:solidFill>
                <a:srgbClr val="000099"/>
              </a:solidFill>
            </a:endParaRPr>
          </a:p>
          <a:p>
            <a:pPr indent="-342900" lvl="0" marL="342900" rtl="0" algn="l">
              <a:lnSpc>
                <a:spcPct val="90000"/>
              </a:lnSpc>
              <a:spcBef>
                <a:spcPts val="560"/>
              </a:spcBef>
              <a:spcAft>
                <a:spcPts val="0"/>
              </a:spcAft>
              <a:buSzPts val="2400"/>
              <a:buFont typeface="Arial"/>
              <a:buNone/>
            </a:pPr>
            <a:r>
              <a:rPr b="1" lang="en-US"/>
              <a:t>Intermediate</a:t>
            </a:r>
            <a:r>
              <a:rPr b="1" lang="en-US">
                <a:solidFill>
                  <a:srgbClr val="FF0000"/>
                </a:solidFill>
              </a:rPr>
              <a:t>: </a:t>
            </a:r>
            <a:r>
              <a:rPr b="1" lang="en-US" sz="2800">
                <a:solidFill>
                  <a:srgbClr val="619527"/>
                </a:solidFill>
              </a:rPr>
              <a:t>1</a:t>
            </a:r>
            <a:endParaRPr b="1">
              <a:solidFill>
                <a:srgbClr val="619527"/>
              </a:solidFill>
            </a:endParaRPr>
          </a:p>
          <a:p>
            <a:pPr indent="-342900" lvl="0" marL="342900" rtl="0" algn="l">
              <a:lnSpc>
                <a:spcPct val="90000"/>
              </a:lnSpc>
              <a:spcBef>
                <a:spcPts val="400"/>
              </a:spcBef>
              <a:spcAft>
                <a:spcPts val="0"/>
              </a:spcAft>
              <a:buSzPts val="2000"/>
              <a:buFont typeface="Arial"/>
              <a:buNone/>
            </a:pPr>
            <a:r>
              <a:t/>
            </a:r>
            <a:endParaRPr b="1" sz="2000"/>
          </a:p>
          <a:p>
            <a:pPr indent="-342900" lvl="0" marL="342900" rtl="0" algn="l">
              <a:lnSpc>
                <a:spcPct val="90000"/>
              </a:lnSpc>
              <a:spcBef>
                <a:spcPts val="560"/>
              </a:spcBef>
              <a:spcAft>
                <a:spcPts val="0"/>
              </a:spcAft>
              <a:buSzPts val="2400"/>
              <a:buFont typeface="Arial"/>
              <a:buNone/>
            </a:pPr>
            <a:r>
              <a:rPr b="1" lang="en-US"/>
              <a:t>Deep</a:t>
            </a:r>
            <a:r>
              <a:rPr b="1" lang="en-US">
                <a:solidFill>
                  <a:srgbClr val="FF0000"/>
                </a:solidFill>
              </a:rPr>
              <a:t>: </a:t>
            </a:r>
            <a:r>
              <a:rPr b="1" lang="en-US" sz="2800">
                <a:solidFill>
                  <a:srgbClr val="FFFF00"/>
                </a:solidFill>
              </a:rPr>
              <a:t>3</a:t>
            </a:r>
            <a:endParaRPr b="1">
              <a:solidFill>
                <a:srgbClr val="FFFF00"/>
              </a:solidFill>
            </a:endParaRPr>
          </a:p>
          <a:p>
            <a:pPr indent="-342900" lvl="0" marL="342900" rtl="0" algn="l">
              <a:lnSpc>
                <a:spcPct val="90000"/>
              </a:lnSpc>
              <a:spcBef>
                <a:spcPts val="400"/>
              </a:spcBef>
              <a:spcAft>
                <a:spcPts val="0"/>
              </a:spcAft>
              <a:buSzPts val="2000"/>
              <a:buFont typeface="Arial"/>
              <a:buNone/>
            </a:pPr>
            <a:r>
              <a:t/>
            </a:r>
            <a:endParaRPr b="1" sz="2000">
              <a:solidFill>
                <a:srgbClr val="000099"/>
              </a:solidFill>
            </a:endParaRPr>
          </a:p>
          <a:p>
            <a:pPr indent="-342900" lvl="0" marL="342900" rtl="0" algn="l">
              <a:lnSpc>
                <a:spcPct val="90000"/>
              </a:lnSpc>
              <a:spcBef>
                <a:spcPts val="400"/>
              </a:spcBef>
              <a:spcAft>
                <a:spcPts val="0"/>
              </a:spcAft>
              <a:buSzPts val="2000"/>
              <a:buFont typeface="Arial"/>
              <a:buNone/>
            </a:pPr>
            <a:r>
              <a:t/>
            </a:r>
            <a:endParaRPr b="1" sz="2000">
              <a:solidFill>
                <a:srgbClr val="000099"/>
              </a:solidFill>
            </a:endParaRPr>
          </a:p>
          <a:p>
            <a:pPr indent="-342900" lvl="0" marL="342900" rtl="0" algn="l">
              <a:lnSpc>
                <a:spcPct val="90000"/>
              </a:lnSpc>
              <a:spcBef>
                <a:spcPts val="400"/>
              </a:spcBef>
              <a:spcAft>
                <a:spcPts val="0"/>
              </a:spcAft>
              <a:buSzPts val="2000"/>
              <a:buFont typeface="Arial"/>
              <a:buNone/>
            </a:pPr>
            <a:r>
              <a:t/>
            </a:r>
            <a:endParaRPr b="1" sz="2000">
              <a:solidFill>
                <a:srgbClr val="000099"/>
              </a:solidFill>
            </a:endParaRPr>
          </a:p>
          <a:p>
            <a:pPr indent="-342900" lvl="0" marL="342900" rtl="0" algn="l">
              <a:lnSpc>
                <a:spcPct val="90000"/>
              </a:lnSpc>
              <a:spcBef>
                <a:spcPts val="400"/>
              </a:spcBef>
              <a:spcAft>
                <a:spcPts val="0"/>
              </a:spcAft>
              <a:buSzPts val="2000"/>
              <a:buFont typeface="Arial"/>
              <a:buNone/>
            </a:pPr>
            <a:r>
              <a:t/>
            </a:r>
            <a:endParaRPr b="1" sz="2000">
              <a:solidFill>
                <a:srgbClr val="000099"/>
              </a:solidFill>
            </a:endParaRPr>
          </a:p>
          <a:p>
            <a:pPr indent="-342900" lvl="0" marL="342900" rtl="0" algn="l">
              <a:lnSpc>
                <a:spcPct val="90000"/>
              </a:lnSpc>
              <a:spcBef>
                <a:spcPts val="400"/>
              </a:spcBef>
              <a:spcAft>
                <a:spcPts val="0"/>
              </a:spcAft>
              <a:buSzPts val="2000"/>
              <a:buFont typeface="Arial"/>
              <a:buNone/>
            </a:pPr>
            <a:r>
              <a:t/>
            </a:r>
            <a:endParaRPr b="1" sz="2000"/>
          </a:p>
          <a:p>
            <a:pPr indent="-342900" lvl="0" marL="342900" rtl="0" algn="l">
              <a:lnSpc>
                <a:spcPct val="90000"/>
              </a:lnSpc>
              <a:spcBef>
                <a:spcPts val="400"/>
              </a:spcBef>
              <a:spcAft>
                <a:spcPts val="0"/>
              </a:spcAft>
              <a:buSzPts val="2000"/>
              <a:buFont typeface="Arial"/>
              <a:buNone/>
            </a:pPr>
            <a:r>
              <a:t/>
            </a:r>
            <a:endParaRPr b="1" sz="2000"/>
          </a:p>
          <a:p>
            <a:pPr indent="-342900" lvl="0" marL="342900" rtl="0" algn="l">
              <a:lnSpc>
                <a:spcPct val="90000"/>
              </a:lnSpc>
              <a:spcBef>
                <a:spcPts val="400"/>
              </a:spcBef>
              <a:spcAft>
                <a:spcPts val="0"/>
              </a:spcAft>
              <a:buSzPts val="2000"/>
              <a:buFont typeface="Arial"/>
              <a:buNone/>
            </a:pPr>
            <a:r>
              <a:rPr b="1" i="1" lang="en-US" sz="2000">
                <a:solidFill>
                  <a:srgbClr val="CC0000"/>
                </a:solidFill>
              </a:rPr>
              <a:t>* Distinguish these muscles in the lab</a:t>
            </a:r>
            <a:endParaRPr/>
          </a:p>
        </p:txBody>
      </p:sp>
      <p:pic>
        <p:nvPicPr>
          <p:cNvPr descr="Flexor Muscles, intermediate layer, Snell" id="1407" name="Google Shape;1407;p182"/>
          <p:cNvPicPr preferRelativeResize="0"/>
          <p:nvPr/>
        </p:nvPicPr>
        <p:blipFill rotWithShape="1">
          <a:blip r:embed="rId4">
            <a:alphaModFix/>
          </a:blip>
          <a:srcRect b="0" l="0" r="0" t="0"/>
          <a:stretch/>
        </p:blipFill>
        <p:spPr>
          <a:xfrm>
            <a:off x="4356099" y="1308295"/>
            <a:ext cx="2322513" cy="4304714"/>
          </a:xfrm>
          <a:prstGeom prst="rect">
            <a:avLst/>
          </a:prstGeom>
          <a:noFill/>
          <a:ln>
            <a:noFill/>
          </a:ln>
        </p:spPr>
      </p:pic>
      <p:pic>
        <p:nvPicPr>
          <p:cNvPr descr="Flexor Muscles, deep layer, Snell" id="1408" name="Google Shape;1408;p182"/>
          <p:cNvPicPr preferRelativeResize="0"/>
          <p:nvPr/>
        </p:nvPicPr>
        <p:blipFill rotWithShape="1">
          <a:blip r:embed="rId5">
            <a:alphaModFix/>
          </a:blip>
          <a:srcRect b="0" l="0" r="0" t="0"/>
          <a:stretch/>
        </p:blipFill>
        <p:spPr>
          <a:xfrm>
            <a:off x="6678613" y="2546252"/>
            <a:ext cx="2286000" cy="4311748"/>
          </a:xfrm>
          <a:prstGeom prst="rect">
            <a:avLst/>
          </a:prstGeom>
          <a:noFill/>
          <a:ln>
            <a:noFill/>
          </a:ln>
        </p:spPr>
      </p:pic>
    </p:spTree>
  </p:cSld>
  <p:clrMapOvr>
    <a:masterClrMapping/>
  </p:clrMapOvr>
</p:sld>
</file>

<file path=ppt/slides/slide1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2" name="Shape 1412"/>
        <p:cNvGrpSpPr/>
        <p:nvPr/>
      </p:nvGrpSpPr>
      <p:grpSpPr>
        <a:xfrm>
          <a:off x="0" y="0"/>
          <a:ext cx="0" cy="0"/>
          <a:chOff x="0" y="0"/>
          <a:chExt cx="0" cy="0"/>
        </a:xfrm>
      </p:grpSpPr>
      <p:sp>
        <p:nvSpPr>
          <p:cNvPr id="1413" name="Google Shape;1413;p183"/>
          <p:cNvSpPr txBox="1"/>
          <p:nvPr>
            <p:ph type="title"/>
          </p:nvPr>
        </p:nvSpPr>
        <p:spPr>
          <a:xfrm>
            <a:off x="457200" y="-217742"/>
            <a:ext cx="8229600" cy="922337"/>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Lateral Muscles of Forearm</a:t>
            </a:r>
            <a:endParaRPr/>
          </a:p>
        </p:txBody>
      </p:sp>
      <p:sp>
        <p:nvSpPr>
          <p:cNvPr id="1414" name="Google Shape;1414;p183"/>
          <p:cNvSpPr txBox="1"/>
          <p:nvPr>
            <p:ph idx="1" type="body"/>
          </p:nvPr>
        </p:nvSpPr>
        <p:spPr>
          <a:xfrm>
            <a:off x="323850" y="995276"/>
            <a:ext cx="4205947"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None/>
            </a:pPr>
            <a:r>
              <a:rPr b="1" lang="en-US">
                <a:solidFill>
                  <a:srgbClr val="FFFF00"/>
                </a:solidFill>
              </a:rPr>
              <a:t>1. </a:t>
            </a:r>
            <a:r>
              <a:rPr b="1" lang="en-US" sz="2600">
                <a:solidFill>
                  <a:srgbClr val="FFFF00"/>
                </a:solidFill>
              </a:rPr>
              <a:t>Brachioradialis m.:</a:t>
            </a:r>
            <a:endParaRPr/>
          </a:p>
          <a:p>
            <a:pPr indent="-342900" lvl="0" marL="342900" rtl="0" algn="l">
              <a:spcBef>
                <a:spcPts val="480"/>
              </a:spcBef>
              <a:spcAft>
                <a:spcPts val="0"/>
              </a:spcAft>
              <a:buSzPts val="2400"/>
              <a:buFont typeface="Arial"/>
              <a:buNone/>
            </a:pPr>
            <a:r>
              <a:rPr b="1" lang="en-US"/>
              <a:t>Humerus (?) 🡲 base of Styloid process of radius</a:t>
            </a:r>
            <a:endParaRPr/>
          </a:p>
          <a:p>
            <a:pPr indent="-342900" lvl="0" marL="342900" rtl="0" algn="l">
              <a:spcBef>
                <a:spcPts val="480"/>
              </a:spcBef>
              <a:spcAft>
                <a:spcPts val="0"/>
              </a:spcAft>
              <a:buSzPts val="2400"/>
              <a:buFont typeface="Arial"/>
              <a:buNone/>
            </a:pPr>
            <a:r>
              <a:rPr b="1" lang="en-US"/>
              <a:t>Flexes forearm at elbow</a:t>
            </a:r>
            <a:endParaRPr/>
          </a:p>
          <a:p>
            <a:pPr indent="-342900" lvl="0" marL="342900" rtl="0" algn="l">
              <a:spcBef>
                <a:spcPts val="480"/>
              </a:spcBef>
              <a:spcAft>
                <a:spcPts val="0"/>
              </a:spcAft>
              <a:buSzPts val="2400"/>
              <a:buFont typeface="Arial"/>
              <a:buNone/>
            </a:pPr>
            <a:r>
              <a:rPr b="1" lang="en-US"/>
              <a:t>Help start Pronation</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solidFill>
                  <a:srgbClr val="FFFF00"/>
                </a:solidFill>
              </a:rPr>
              <a:t>2. Extensor carpi radialis longus:</a:t>
            </a:r>
            <a:endParaRPr/>
          </a:p>
          <a:p>
            <a:pPr indent="-342900" lvl="0" marL="342900" rtl="0" algn="l">
              <a:spcBef>
                <a:spcPts val="480"/>
              </a:spcBef>
              <a:spcAft>
                <a:spcPts val="0"/>
              </a:spcAft>
              <a:buSzPts val="2400"/>
              <a:buFont typeface="Arial"/>
              <a:buNone/>
            </a:pPr>
            <a:r>
              <a:rPr b="1" lang="en-US"/>
              <a:t>From Humerus (?) 🡲 base of 2</a:t>
            </a:r>
            <a:r>
              <a:rPr b="1" baseline="30000" lang="en-US"/>
              <a:t>nd</a:t>
            </a:r>
            <a:r>
              <a:rPr b="1" lang="en-US"/>
              <a:t> metacarpal </a:t>
            </a:r>
            <a:endParaRPr b="1">
              <a:solidFill>
                <a:srgbClr val="FFFF00"/>
              </a:solidFill>
            </a:endParaRPr>
          </a:p>
          <a:p>
            <a:pPr indent="-342900" lvl="0" marL="342900" rtl="0" algn="l">
              <a:spcBef>
                <a:spcPts val="480"/>
              </a:spcBef>
              <a:spcAft>
                <a:spcPts val="0"/>
              </a:spcAft>
              <a:buSzPts val="2400"/>
              <a:buFont typeface="Arial"/>
              <a:buNone/>
            </a:pPr>
            <a:r>
              <a:rPr b="1" lang="en-US">
                <a:solidFill>
                  <a:srgbClr val="FFFF00"/>
                </a:solidFill>
              </a:rPr>
              <a:t>3. Extensor carpi  radialis brevis</a:t>
            </a:r>
            <a:endParaRPr/>
          </a:p>
          <a:p>
            <a:pPr indent="-342900" lvl="0" marL="342900" rtl="0" algn="l">
              <a:spcBef>
                <a:spcPts val="480"/>
              </a:spcBef>
              <a:spcAft>
                <a:spcPts val="0"/>
              </a:spcAft>
              <a:buSzPts val="2400"/>
              <a:buFont typeface="Arial"/>
              <a:buNone/>
            </a:pPr>
            <a:r>
              <a:rPr b="1" lang="en-US"/>
              <a:t>From CET 🡲 base of  3</a:t>
            </a:r>
            <a:r>
              <a:rPr b="1" baseline="30000" lang="en-US"/>
              <a:t>rd</a:t>
            </a:r>
            <a:r>
              <a:rPr b="1" lang="en-US"/>
              <a:t> metacarpal</a:t>
            </a:r>
            <a:endParaRPr b="1">
              <a:solidFill>
                <a:schemeClr val="lt2"/>
              </a:solidFill>
            </a:endParaRPr>
          </a:p>
          <a:p>
            <a:pPr indent="-342900" lvl="0" marL="342900" rtl="0" algn="l">
              <a:spcBef>
                <a:spcPts val="400"/>
              </a:spcBef>
              <a:spcAft>
                <a:spcPts val="0"/>
              </a:spcAft>
              <a:buSzPts val="2000"/>
              <a:buFont typeface="Arial"/>
              <a:buNone/>
            </a:pPr>
            <a:r>
              <a:t/>
            </a:r>
            <a:endParaRPr b="1" sz="2000">
              <a:solidFill>
                <a:srgbClr val="CC0000"/>
              </a:solidFill>
            </a:endParaRPr>
          </a:p>
        </p:txBody>
      </p:sp>
      <p:pic>
        <p:nvPicPr>
          <p:cNvPr descr="C:\upper\biceps5.jpg" id="1415" name="Google Shape;1415;p183"/>
          <p:cNvPicPr preferRelativeResize="0"/>
          <p:nvPr/>
        </p:nvPicPr>
        <p:blipFill rotWithShape="1">
          <a:blip r:embed="rId3">
            <a:alphaModFix/>
          </a:blip>
          <a:srcRect b="0" l="0" r="0" t="0"/>
          <a:stretch/>
        </p:blipFill>
        <p:spPr>
          <a:xfrm>
            <a:off x="4290646" y="1904999"/>
            <a:ext cx="4839286" cy="3758381"/>
          </a:xfrm>
          <a:prstGeom prst="rect">
            <a:avLst/>
          </a:prstGeom>
          <a:noFill/>
          <a:ln>
            <a:noFill/>
          </a:ln>
        </p:spPr>
      </p:pic>
      <p:sp>
        <p:nvSpPr>
          <p:cNvPr id="1416" name="Google Shape;1416;p183"/>
          <p:cNvSpPr/>
          <p:nvPr/>
        </p:nvSpPr>
        <p:spPr>
          <a:xfrm>
            <a:off x="5973097" y="2684206"/>
            <a:ext cx="1917290" cy="265471"/>
          </a:xfrm>
          <a:prstGeom prst="ellipse">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17" name="Google Shape;1417;p183"/>
          <p:cNvSpPr/>
          <p:nvPr/>
        </p:nvSpPr>
        <p:spPr>
          <a:xfrm>
            <a:off x="6931742" y="2949677"/>
            <a:ext cx="1814052" cy="457200"/>
          </a:xfrm>
          <a:prstGeom prst="rect">
            <a:avLst/>
          </a:prstGeom>
          <a:noFill/>
          <a:ln cap="flat" cmpd="sng" w="25400">
            <a:solidFill>
              <a:srgbClr val="FF00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1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1" name="Shape 1421"/>
        <p:cNvGrpSpPr/>
        <p:nvPr/>
      </p:nvGrpSpPr>
      <p:grpSpPr>
        <a:xfrm>
          <a:off x="0" y="0"/>
          <a:ext cx="0" cy="0"/>
          <a:chOff x="0" y="0"/>
          <a:chExt cx="0" cy="0"/>
        </a:xfrm>
      </p:grpSpPr>
      <p:sp>
        <p:nvSpPr>
          <p:cNvPr id="1422" name="Google Shape;1422;p184"/>
          <p:cNvSpPr txBox="1"/>
          <p:nvPr>
            <p:ph type="title"/>
          </p:nvPr>
        </p:nvSpPr>
        <p:spPr>
          <a:xfrm>
            <a:off x="457200" y="274638"/>
            <a:ext cx="8229600" cy="8509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Posterior Muscles of Forearm</a:t>
            </a:r>
            <a:endParaRPr/>
          </a:p>
        </p:txBody>
      </p:sp>
      <p:sp>
        <p:nvSpPr>
          <p:cNvPr id="1423" name="Google Shape;1423;p184"/>
          <p:cNvSpPr txBox="1"/>
          <p:nvPr>
            <p:ph idx="1" type="body"/>
          </p:nvPr>
        </p:nvSpPr>
        <p:spPr>
          <a:xfrm>
            <a:off x="457200" y="1452563"/>
            <a:ext cx="8229600" cy="4784725"/>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600"/>
              <a:buFont typeface="Arial"/>
              <a:buChar char="•"/>
            </a:pPr>
            <a:r>
              <a:rPr b="1" lang="en-US" sz="2600"/>
              <a:t>Originate from back of lateral epicondyle of humerus:</a:t>
            </a:r>
            <a:endParaRPr/>
          </a:p>
          <a:p>
            <a:pPr indent="-342900" lvl="0" marL="342900" rtl="0" algn="ctr">
              <a:spcBef>
                <a:spcPts val="520"/>
              </a:spcBef>
              <a:spcAft>
                <a:spcPts val="0"/>
              </a:spcAft>
              <a:buSzPts val="2600"/>
              <a:buFont typeface="Arial"/>
              <a:buChar char="•"/>
            </a:pPr>
            <a:r>
              <a:rPr b="1" lang="en-US" sz="2600">
                <a:solidFill>
                  <a:srgbClr val="FFFF00"/>
                </a:solidFill>
              </a:rPr>
              <a:t>Common Extensors Origin</a:t>
            </a:r>
            <a:endParaRPr/>
          </a:p>
          <a:p>
            <a:pPr indent="-177800" lvl="0" marL="342900" rtl="0" algn="l">
              <a:spcBef>
                <a:spcPts val="520"/>
              </a:spcBef>
              <a:spcAft>
                <a:spcPts val="0"/>
              </a:spcAft>
              <a:buSzPts val="2600"/>
              <a:buFont typeface="Arial"/>
              <a:buNone/>
            </a:pPr>
            <a:r>
              <a:t/>
            </a:r>
            <a:endParaRPr b="1" sz="2600"/>
          </a:p>
          <a:p>
            <a:pPr indent="-342900" lvl="0" marL="342900" rtl="0" algn="l">
              <a:spcBef>
                <a:spcPts val="520"/>
              </a:spcBef>
              <a:spcAft>
                <a:spcPts val="0"/>
              </a:spcAft>
              <a:buSzPts val="2600"/>
              <a:buFont typeface="Arial"/>
              <a:buChar char="•"/>
            </a:pPr>
            <a:r>
              <a:rPr b="1" lang="en-US" sz="2600"/>
              <a:t>All are innervated by Radial n.</a:t>
            </a:r>
            <a:endParaRPr/>
          </a:p>
          <a:p>
            <a:pPr indent="-177800" lvl="0" marL="342900" rtl="0" algn="l">
              <a:spcBef>
                <a:spcPts val="520"/>
              </a:spcBef>
              <a:spcAft>
                <a:spcPts val="0"/>
              </a:spcAft>
              <a:buSzPts val="2600"/>
              <a:buFont typeface="Arial"/>
              <a:buNone/>
            </a:pPr>
            <a:r>
              <a:t/>
            </a:r>
            <a:endParaRPr b="1" sz="2600"/>
          </a:p>
          <a:p>
            <a:pPr indent="-342900" lvl="0" marL="342900" rtl="0" algn="l">
              <a:spcBef>
                <a:spcPts val="520"/>
              </a:spcBef>
              <a:spcAft>
                <a:spcPts val="0"/>
              </a:spcAft>
              <a:buSzPts val="2600"/>
              <a:buFont typeface="Arial"/>
              <a:buChar char="•"/>
            </a:pPr>
            <a:r>
              <a:rPr b="1" lang="en-US" sz="2600">
                <a:solidFill>
                  <a:srgbClr val="FFFF00"/>
                </a:solidFill>
              </a:rPr>
              <a:t>Fxn</a:t>
            </a:r>
            <a:r>
              <a:rPr b="1" lang="en-US" sz="2600"/>
              <a:t>. In extending the hand at wrist joint</a:t>
            </a:r>
            <a:endParaRPr/>
          </a:p>
          <a:p>
            <a:pPr indent="-177800" lvl="0" marL="342900" rtl="0" algn="l">
              <a:spcBef>
                <a:spcPts val="520"/>
              </a:spcBef>
              <a:spcAft>
                <a:spcPts val="0"/>
              </a:spcAft>
              <a:buSzPts val="2600"/>
              <a:buFont typeface="Arial"/>
              <a:buNone/>
            </a:pPr>
            <a:r>
              <a:t/>
            </a:r>
            <a:endParaRPr b="1" sz="2600"/>
          </a:p>
          <a:p>
            <a:pPr indent="-177800" lvl="0" marL="342900" rtl="0" algn="l">
              <a:spcBef>
                <a:spcPts val="520"/>
              </a:spcBef>
              <a:spcAft>
                <a:spcPts val="0"/>
              </a:spcAft>
              <a:buSzPts val="2600"/>
              <a:buFont typeface="Arial"/>
              <a:buNone/>
            </a:pPr>
            <a:r>
              <a:t/>
            </a:r>
            <a:endParaRPr b="1" sz="2600"/>
          </a:p>
          <a:p>
            <a:pPr indent="-342900" lvl="0" marL="342900" rtl="0" algn="l">
              <a:spcBef>
                <a:spcPts val="520"/>
              </a:spcBef>
              <a:spcAft>
                <a:spcPts val="0"/>
              </a:spcAft>
              <a:buSzPts val="2600"/>
              <a:buFont typeface="Arial"/>
              <a:buChar char="•"/>
            </a:pPr>
            <a:r>
              <a:rPr b="1" i="1" lang="en-US" sz="2600">
                <a:solidFill>
                  <a:srgbClr val="CC0000"/>
                </a:solidFill>
              </a:rPr>
              <a:t>* Distinguish these muscles in the lab.</a:t>
            </a:r>
            <a:endParaRPr/>
          </a:p>
        </p:txBody>
      </p:sp>
    </p:spTree>
  </p:cSld>
  <p:clrMapOvr>
    <a:masterClrMapping/>
  </p:clrMapOvr>
</p:sld>
</file>

<file path=ppt/slides/slide1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7" name="Shape 1427"/>
        <p:cNvGrpSpPr/>
        <p:nvPr/>
      </p:nvGrpSpPr>
      <p:grpSpPr>
        <a:xfrm>
          <a:off x="0" y="0"/>
          <a:ext cx="0" cy="0"/>
          <a:chOff x="0" y="0"/>
          <a:chExt cx="0" cy="0"/>
        </a:xfrm>
      </p:grpSpPr>
      <p:sp>
        <p:nvSpPr>
          <p:cNvPr id="1428" name="Google Shape;1428;p185"/>
          <p:cNvSpPr txBox="1"/>
          <p:nvPr>
            <p:ph type="title"/>
          </p:nvPr>
        </p:nvSpPr>
        <p:spPr>
          <a:xfrm>
            <a:off x="2703513" y="-140686"/>
            <a:ext cx="6316662" cy="1122216"/>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4000">
                <a:solidFill>
                  <a:srgbClr val="FF0000"/>
                </a:solidFill>
                <a:latin typeface="Arial"/>
                <a:ea typeface="Arial"/>
                <a:cs typeface="Arial"/>
                <a:sym typeface="Arial"/>
              </a:rPr>
              <a:t>Extensor Tendons</a:t>
            </a:r>
            <a:endParaRPr b="1" sz="4000">
              <a:solidFill>
                <a:srgbClr val="FF0000"/>
              </a:solidFill>
            </a:endParaRPr>
          </a:p>
        </p:txBody>
      </p:sp>
      <p:sp>
        <p:nvSpPr>
          <p:cNvPr id="1429" name="Google Shape;1429;p185"/>
          <p:cNvSpPr txBox="1"/>
          <p:nvPr>
            <p:ph idx="1" type="body"/>
          </p:nvPr>
        </p:nvSpPr>
        <p:spPr>
          <a:xfrm>
            <a:off x="372762" y="1069146"/>
            <a:ext cx="5212108" cy="5071086"/>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FFFF00"/>
              </a:buClr>
              <a:buSzPts val="3752"/>
              <a:buFont typeface="Arial"/>
              <a:buNone/>
            </a:pPr>
            <a:r>
              <a:rPr b="1" lang="en-US" sz="2800">
                <a:solidFill>
                  <a:srgbClr val="92D050"/>
                </a:solidFill>
                <a:latin typeface="Arial"/>
                <a:ea typeface="Arial"/>
                <a:cs typeface="Arial"/>
                <a:sym typeface="Arial"/>
              </a:rPr>
              <a:t>Superficial group 7 muscles</a:t>
            </a:r>
            <a:endParaRPr/>
          </a:p>
          <a:p>
            <a:pPr indent="-342900" lvl="0" marL="342900" rtl="0" algn="l">
              <a:spcBef>
                <a:spcPts val="560"/>
              </a:spcBef>
              <a:spcAft>
                <a:spcPts val="0"/>
              </a:spcAft>
              <a:buClr>
                <a:srgbClr val="FFFF00"/>
              </a:buClr>
              <a:buSzPts val="3752"/>
              <a:buFont typeface="Arial"/>
              <a:buNone/>
            </a:pPr>
            <a:r>
              <a:t/>
            </a:r>
            <a:endParaRPr b="1" sz="2800">
              <a:solidFill>
                <a:srgbClr val="92D050"/>
              </a:solidFill>
              <a:latin typeface="Arial"/>
              <a:ea typeface="Arial"/>
              <a:cs typeface="Arial"/>
              <a:sym typeface="Arial"/>
            </a:endParaRPr>
          </a:p>
          <a:p>
            <a:pPr indent="-342900" lvl="0" marL="342900" rtl="0" algn="l">
              <a:spcBef>
                <a:spcPts val="520"/>
              </a:spcBef>
              <a:spcAft>
                <a:spcPts val="0"/>
              </a:spcAft>
              <a:buClr>
                <a:srgbClr val="FFFF00"/>
              </a:buClr>
              <a:buSzPts val="3484"/>
              <a:buFont typeface="Arial"/>
              <a:buChar char="•"/>
            </a:pPr>
            <a:r>
              <a:rPr b="1" lang="en-US" sz="2600">
                <a:latin typeface="Arial"/>
                <a:ea typeface="Arial"/>
                <a:cs typeface="Arial"/>
                <a:sym typeface="Arial"/>
              </a:rPr>
              <a:t>Brachioradialis</a:t>
            </a:r>
            <a:endParaRPr/>
          </a:p>
          <a:p>
            <a:pPr indent="-342900" lvl="0" marL="342900" rtl="0" algn="l">
              <a:spcBef>
                <a:spcPts val="520"/>
              </a:spcBef>
              <a:spcAft>
                <a:spcPts val="0"/>
              </a:spcAft>
              <a:buClr>
                <a:srgbClr val="FFFF00"/>
              </a:buClr>
              <a:buSzPts val="3484"/>
              <a:buFont typeface="Arial"/>
              <a:buChar char="•"/>
            </a:pPr>
            <a:r>
              <a:rPr b="1" lang="en-US" sz="2600">
                <a:latin typeface="Arial"/>
                <a:ea typeface="Arial"/>
                <a:cs typeface="Arial"/>
                <a:sym typeface="Arial"/>
              </a:rPr>
              <a:t>Extensor carpi radialis longus</a:t>
            </a:r>
            <a:endParaRPr/>
          </a:p>
          <a:p>
            <a:pPr indent="-342900" lvl="0" marL="342900" rtl="0" algn="l">
              <a:spcBef>
                <a:spcPts val="520"/>
              </a:spcBef>
              <a:spcAft>
                <a:spcPts val="0"/>
              </a:spcAft>
              <a:buClr>
                <a:srgbClr val="FFFF00"/>
              </a:buClr>
              <a:buSzPts val="3484"/>
              <a:buFont typeface="Arial"/>
              <a:buChar char="•"/>
            </a:pPr>
            <a:r>
              <a:rPr b="1" lang="en-US" sz="2600">
                <a:latin typeface="Arial"/>
                <a:ea typeface="Arial"/>
                <a:cs typeface="Arial"/>
                <a:sym typeface="Arial"/>
              </a:rPr>
              <a:t>Extensor carpi radialis brevis*</a:t>
            </a:r>
            <a:endParaRPr/>
          </a:p>
          <a:p>
            <a:pPr indent="-342900" lvl="0" marL="342900" rtl="0" algn="l">
              <a:spcBef>
                <a:spcPts val="520"/>
              </a:spcBef>
              <a:spcAft>
                <a:spcPts val="0"/>
              </a:spcAft>
              <a:buClr>
                <a:srgbClr val="FFFF00"/>
              </a:buClr>
              <a:buSzPts val="3484"/>
              <a:buFont typeface="Arial"/>
              <a:buChar char="•"/>
            </a:pPr>
            <a:r>
              <a:rPr b="1" lang="en-US" sz="2600">
                <a:latin typeface="Arial"/>
                <a:ea typeface="Arial"/>
                <a:cs typeface="Arial"/>
                <a:sym typeface="Arial"/>
              </a:rPr>
              <a:t>Extensor digitorum communis </a:t>
            </a:r>
            <a:endParaRPr/>
          </a:p>
          <a:p>
            <a:pPr indent="-342900" lvl="0" marL="342900" rtl="0" algn="l">
              <a:spcBef>
                <a:spcPts val="520"/>
              </a:spcBef>
              <a:spcAft>
                <a:spcPts val="0"/>
              </a:spcAft>
              <a:buClr>
                <a:srgbClr val="FFFF00"/>
              </a:buClr>
              <a:buSzPts val="3484"/>
              <a:buFont typeface="Arial"/>
              <a:buChar char="•"/>
            </a:pPr>
            <a:r>
              <a:rPr b="1" lang="en-US" sz="2600">
                <a:latin typeface="Arial"/>
                <a:ea typeface="Arial"/>
                <a:cs typeface="Arial"/>
                <a:sym typeface="Arial"/>
              </a:rPr>
              <a:t>Extensor digiti minimi</a:t>
            </a:r>
            <a:endParaRPr/>
          </a:p>
          <a:p>
            <a:pPr indent="-342900" lvl="0" marL="342900" rtl="0" algn="l">
              <a:spcBef>
                <a:spcPts val="520"/>
              </a:spcBef>
              <a:spcAft>
                <a:spcPts val="0"/>
              </a:spcAft>
              <a:buClr>
                <a:srgbClr val="FFFF00"/>
              </a:buClr>
              <a:buSzPts val="3484"/>
              <a:buFont typeface="Arial"/>
              <a:buChar char="•"/>
            </a:pPr>
            <a:r>
              <a:rPr b="1" lang="en-US" sz="2600">
                <a:latin typeface="Arial"/>
                <a:ea typeface="Arial"/>
                <a:cs typeface="Arial"/>
                <a:sym typeface="Arial"/>
              </a:rPr>
              <a:t>Extensor carpi ulnaris </a:t>
            </a:r>
            <a:endParaRPr/>
          </a:p>
          <a:p>
            <a:pPr indent="-342900" lvl="0" marL="342900" rtl="0" algn="l">
              <a:spcBef>
                <a:spcPts val="520"/>
              </a:spcBef>
              <a:spcAft>
                <a:spcPts val="0"/>
              </a:spcAft>
              <a:buClr>
                <a:srgbClr val="FFFF00"/>
              </a:buClr>
              <a:buSzPts val="3484"/>
              <a:buFont typeface="Arial"/>
              <a:buChar char="•"/>
            </a:pPr>
            <a:r>
              <a:rPr b="1" lang="en-US" sz="2600">
                <a:latin typeface="Arial"/>
                <a:ea typeface="Arial"/>
                <a:cs typeface="Arial"/>
                <a:sym typeface="Arial"/>
              </a:rPr>
              <a:t>Anconeus</a:t>
            </a:r>
            <a:endParaRPr b="1" sz="2600">
              <a:latin typeface="Arial"/>
              <a:ea typeface="Arial"/>
              <a:cs typeface="Arial"/>
              <a:sym typeface="Arial"/>
            </a:endParaRPr>
          </a:p>
          <a:p>
            <a:pPr indent="-190500" lvl="0" marL="342900" rtl="0" algn="l">
              <a:spcBef>
                <a:spcPts val="480"/>
              </a:spcBef>
              <a:spcAft>
                <a:spcPts val="0"/>
              </a:spcAft>
              <a:buSzPts val="2400"/>
              <a:buFont typeface="Arial"/>
              <a:buNone/>
            </a:pPr>
            <a:r>
              <a:t/>
            </a:r>
            <a:endParaRPr/>
          </a:p>
        </p:txBody>
      </p:sp>
      <p:pic>
        <p:nvPicPr>
          <p:cNvPr descr="Post forearm" id="1430" name="Google Shape;1430;p185"/>
          <p:cNvPicPr preferRelativeResize="0"/>
          <p:nvPr/>
        </p:nvPicPr>
        <p:blipFill rotWithShape="1">
          <a:blip r:embed="rId3">
            <a:alphaModFix/>
          </a:blip>
          <a:srcRect b="0" l="0" r="0" t="0"/>
          <a:stretch/>
        </p:blipFill>
        <p:spPr>
          <a:xfrm>
            <a:off x="5508625" y="1254124"/>
            <a:ext cx="3269615" cy="4780915"/>
          </a:xfrm>
          <a:prstGeom prst="rect">
            <a:avLst/>
          </a:prstGeom>
          <a:noFill/>
          <a:ln>
            <a:noFill/>
          </a:ln>
        </p:spPr>
      </p:pic>
    </p:spTree>
  </p:cSld>
  <p:clrMapOvr>
    <a:masterClrMapping/>
  </p:clrMapOvr>
</p:sld>
</file>

<file path=ppt/slides/slide1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4" name="Shape 1434"/>
        <p:cNvGrpSpPr/>
        <p:nvPr/>
      </p:nvGrpSpPr>
      <p:grpSpPr>
        <a:xfrm>
          <a:off x="0" y="0"/>
          <a:ext cx="0" cy="0"/>
          <a:chOff x="0" y="0"/>
          <a:chExt cx="0" cy="0"/>
        </a:xfrm>
      </p:grpSpPr>
      <p:sp>
        <p:nvSpPr>
          <p:cNvPr id="1435" name="Google Shape;1435;p186"/>
          <p:cNvSpPr txBox="1"/>
          <p:nvPr>
            <p:ph type="title"/>
          </p:nvPr>
        </p:nvSpPr>
        <p:spPr>
          <a:xfrm>
            <a:off x="2703513" y="119890"/>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FF00"/>
                </a:solidFill>
              </a:rPr>
              <a:t>Continue</a:t>
            </a:r>
            <a:endParaRPr/>
          </a:p>
        </p:txBody>
      </p:sp>
      <p:sp>
        <p:nvSpPr>
          <p:cNvPr id="1436" name="Google Shape;1436;p186"/>
          <p:cNvSpPr txBox="1"/>
          <p:nvPr>
            <p:ph idx="1" type="body"/>
          </p:nvPr>
        </p:nvSpPr>
        <p:spPr>
          <a:xfrm>
            <a:off x="1269273" y="1600200"/>
            <a:ext cx="6326187"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FFFF00"/>
              </a:buClr>
              <a:buSzPts val="2400"/>
              <a:buFont typeface="Arial"/>
              <a:buChar char="•"/>
            </a:pPr>
            <a:r>
              <a:rPr b="1" lang="en-US">
                <a:latin typeface="Arial"/>
                <a:ea typeface="Arial"/>
                <a:cs typeface="Arial"/>
                <a:sym typeface="Arial"/>
              </a:rPr>
              <a:t>Deep group  </a:t>
            </a:r>
            <a:r>
              <a:rPr b="1" i="1" lang="en-US" sz="3200" u="sng">
                <a:solidFill>
                  <a:srgbClr val="FF0066"/>
                </a:solidFill>
                <a:latin typeface="Arial"/>
                <a:ea typeface="Arial"/>
                <a:cs typeface="Arial"/>
                <a:sym typeface="Arial"/>
              </a:rPr>
              <a:t>5 muscles</a:t>
            </a:r>
            <a:endParaRPr/>
          </a:p>
          <a:p>
            <a:pPr indent="-342900" lvl="0" marL="342900" rtl="0" algn="l">
              <a:spcBef>
                <a:spcPts val="480"/>
              </a:spcBef>
              <a:spcAft>
                <a:spcPts val="0"/>
              </a:spcAft>
              <a:buClr>
                <a:srgbClr val="FFFF00"/>
              </a:buClr>
              <a:buSzPts val="2400"/>
              <a:buFont typeface="Arial"/>
              <a:buChar char="•"/>
            </a:pPr>
            <a:r>
              <a:rPr b="1" lang="en-US">
                <a:latin typeface="Arial"/>
                <a:ea typeface="Arial"/>
                <a:cs typeface="Arial"/>
                <a:sym typeface="Arial"/>
              </a:rPr>
              <a:t>Supinator</a:t>
            </a:r>
            <a:endParaRPr/>
          </a:p>
          <a:p>
            <a:pPr indent="-342900" lvl="0" marL="342900" rtl="0" algn="l">
              <a:spcBef>
                <a:spcPts val="640"/>
              </a:spcBef>
              <a:spcAft>
                <a:spcPts val="0"/>
              </a:spcAft>
              <a:buClr>
                <a:srgbClr val="FFFF00"/>
              </a:buClr>
              <a:buSzPts val="3200"/>
              <a:buFont typeface="Arial"/>
              <a:buChar char="•"/>
            </a:pPr>
            <a:r>
              <a:rPr b="1" i="1" lang="en-US" sz="3200" u="sng">
                <a:solidFill>
                  <a:srgbClr val="00B0F0"/>
                </a:solidFill>
                <a:latin typeface="Arial"/>
                <a:ea typeface="Arial"/>
                <a:cs typeface="Arial"/>
                <a:sym typeface="Arial"/>
              </a:rPr>
              <a:t>Three for thumb</a:t>
            </a:r>
            <a:endParaRPr/>
          </a:p>
          <a:p>
            <a:pPr indent="-342900" lvl="0" marL="342900" rtl="0" algn="l">
              <a:spcBef>
                <a:spcPts val="480"/>
              </a:spcBef>
              <a:spcAft>
                <a:spcPts val="0"/>
              </a:spcAft>
              <a:buClr>
                <a:srgbClr val="FFFF00"/>
              </a:buClr>
              <a:buSzPts val="2400"/>
              <a:buFont typeface="Arial"/>
              <a:buChar char="•"/>
            </a:pPr>
            <a:r>
              <a:rPr b="1" lang="en-US">
                <a:latin typeface="Arial"/>
                <a:ea typeface="Arial"/>
                <a:cs typeface="Arial"/>
                <a:sym typeface="Arial"/>
              </a:rPr>
              <a:t>Abductor Pollicis longus </a:t>
            </a:r>
            <a:endParaRPr/>
          </a:p>
          <a:p>
            <a:pPr indent="-342900" lvl="0" marL="342900" rtl="0" algn="l">
              <a:spcBef>
                <a:spcPts val="480"/>
              </a:spcBef>
              <a:spcAft>
                <a:spcPts val="0"/>
              </a:spcAft>
              <a:buClr>
                <a:srgbClr val="FFFF00"/>
              </a:buClr>
              <a:buSzPts val="2400"/>
              <a:buFont typeface="Arial"/>
              <a:buChar char="•"/>
            </a:pPr>
            <a:r>
              <a:rPr b="1" lang="en-US">
                <a:latin typeface="Arial"/>
                <a:ea typeface="Arial"/>
                <a:cs typeface="Arial"/>
                <a:sym typeface="Arial"/>
              </a:rPr>
              <a:t>Extensor Pollicis brevis</a:t>
            </a:r>
            <a:endParaRPr/>
          </a:p>
          <a:p>
            <a:pPr indent="-342900" lvl="0" marL="342900" rtl="0" algn="l">
              <a:spcBef>
                <a:spcPts val="480"/>
              </a:spcBef>
              <a:spcAft>
                <a:spcPts val="0"/>
              </a:spcAft>
              <a:buClr>
                <a:srgbClr val="FFFF00"/>
              </a:buClr>
              <a:buSzPts val="2400"/>
              <a:buFont typeface="Arial"/>
              <a:buChar char="•"/>
            </a:pPr>
            <a:r>
              <a:rPr b="1" lang="en-US">
                <a:latin typeface="Arial"/>
                <a:ea typeface="Arial"/>
                <a:cs typeface="Arial"/>
                <a:sym typeface="Arial"/>
              </a:rPr>
              <a:t>Extensor Pollicis longus</a:t>
            </a:r>
            <a:endParaRPr/>
          </a:p>
          <a:p>
            <a:pPr indent="-190500" lvl="0" marL="342900" rtl="0" algn="l">
              <a:spcBef>
                <a:spcPts val="480"/>
              </a:spcBef>
              <a:spcAft>
                <a:spcPts val="0"/>
              </a:spcAft>
              <a:buClr>
                <a:srgbClr val="FFFF00"/>
              </a:buClr>
              <a:buSzPts val="2400"/>
              <a:buFont typeface="Arial"/>
              <a:buNone/>
            </a:pPr>
            <a:r>
              <a:t/>
            </a:r>
            <a:endParaRPr b="1">
              <a:latin typeface="Arial"/>
              <a:ea typeface="Arial"/>
              <a:cs typeface="Arial"/>
              <a:sym typeface="Arial"/>
            </a:endParaRPr>
          </a:p>
          <a:p>
            <a:pPr indent="-342900" lvl="0" marL="342900" rtl="0" algn="l">
              <a:spcBef>
                <a:spcPts val="480"/>
              </a:spcBef>
              <a:spcAft>
                <a:spcPts val="0"/>
              </a:spcAft>
              <a:buClr>
                <a:srgbClr val="FFFF00"/>
              </a:buClr>
              <a:buSzPts val="2400"/>
              <a:buFont typeface="Arial"/>
              <a:buChar char="•"/>
            </a:pPr>
            <a:r>
              <a:rPr b="1" lang="en-US">
                <a:latin typeface="Arial"/>
                <a:ea typeface="Arial"/>
                <a:cs typeface="Arial"/>
                <a:sym typeface="Arial"/>
              </a:rPr>
              <a:t>Extensor indicis</a:t>
            </a:r>
            <a:endParaRPr b="1">
              <a:latin typeface="Arial"/>
              <a:ea typeface="Arial"/>
              <a:cs typeface="Arial"/>
              <a:sym typeface="Arial"/>
            </a:endParaRPr>
          </a:p>
          <a:p>
            <a:pPr indent="-138684" lvl="0" marL="342900" rtl="0" algn="l">
              <a:spcBef>
                <a:spcPts val="480"/>
              </a:spcBef>
              <a:spcAft>
                <a:spcPts val="0"/>
              </a:spcAft>
              <a:buClr>
                <a:srgbClr val="FFFF00"/>
              </a:buClr>
              <a:buSzPts val="3216"/>
              <a:buFont typeface="Arial"/>
              <a:buNone/>
            </a:pPr>
            <a:r>
              <a:t/>
            </a:r>
            <a:endParaRPr b="1">
              <a:latin typeface="Arial"/>
              <a:ea typeface="Arial"/>
              <a:cs typeface="Arial"/>
              <a:sym typeface="Arial"/>
            </a:endParaRPr>
          </a:p>
          <a:p>
            <a:pPr indent="-138684" lvl="0" marL="342900" rtl="0" algn="l">
              <a:spcBef>
                <a:spcPts val="480"/>
              </a:spcBef>
              <a:spcAft>
                <a:spcPts val="0"/>
              </a:spcAft>
              <a:buClr>
                <a:srgbClr val="FFFF00"/>
              </a:buClr>
              <a:buSzPts val="3216"/>
              <a:buFont typeface="Arial"/>
              <a:buNone/>
            </a:pPr>
            <a:r>
              <a:t/>
            </a:r>
            <a:endParaRPr b="1">
              <a:latin typeface="Arial"/>
              <a:ea typeface="Arial"/>
              <a:cs typeface="Arial"/>
              <a:sym typeface="Arial"/>
            </a:endParaRPr>
          </a:p>
          <a:p>
            <a:pPr indent="-190500" lvl="0" marL="342900" rtl="0" algn="l">
              <a:spcBef>
                <a:spcPts val="480"/>
              </a:spcBef>
              <a:spcAft>
                <a:spcPts val="0"/>
              </a:spcAft>
              <a:buSzPts val="2400"/>
              <a:buFont typeface="Arial"/>
              <a:buNone/>
            </a:pPr>
            <a:r>
              <a:t/>
            </a:r>
            <a:endParaRPr/>
          </a:p>
        </p:txBody>
      </p:sp>
    </p:spTree>
  </p:cSld>
  <p:clrMapOvr>
    <a:masterClrMapping/>
  </p:clrMapOvr>
</p:sld>
</file>

<file path=ppt/slides/slide1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0" name="Shape 1440"/>
        <p:cNvGrpSpPr/>
        <p:nvPr/>
      </p:nvGrpSpPr>
      <p:grpSpPr>
        <a:xfrm>
          <a:off x="0" y="0"/>
          <a:ext cx="0" cy="0"/>
          <a:chOff x="0" y="0"/>
          <a:chExt cx="0" cy="0"/>
        </a:xfrm>
      </p:grpSpPr>
      <p:pic>
        <p:nvPicPr>
          <p:cNvPr descr="Extensor Muscles, deep, Snell" id="1441" name="Google Shape;1441;p187"/>
          <p:cNvPicPr preferRelativeResize="0"/>
          <p:nvPr/>
        </p:nvPicPr>
        <p:blipFill rotWithShape="1">
          <a:blip r:embed="rId3">
            <a:alphaModFix/>
          </a:blip>
          <a:srcRect b="0" l="0" r="0" t="0"/>
          <a:stretch/>
        </p:blipFill>
        <p:spPr>
          <a:xfrm>
            <a:off x="4568825" y="346075"/>
            <a:ext cx="4324350" cy="6165850"/>
          </a:xfrm>
          <a:prstGeom prst="rect">
            <a:avLst/>
          </a:prstGeom>
          <a:noFill/>
          <a:ln>
            <a:noFill/>
          </a:ln>
        </p:spPr>
      </p:pic>
      <p:pic>
        <p:nvPicPr>
          <p:cNvPr descr="Extensor muscles, superficial, Snell" id="1442" name="Google Shape;1442;p187"/>
          <p:cNvPicPr preferRelativeResize="0"/>
          <p:nvPr/>
        </p:nvPicPr>
        <p:blipFill rotWithShape="1">
          <a:blip r:embed="rId4">
            <a:alphaModFix/>
          </a:blip>
          <a:srcRect b="0" l="0" r="0" t="0"/>
          <a:stretch/>
        </p:blipFill>
        <p:spPr>
          <a:xfrm>
            <a:off x="250825" y="309563"/>
            <a:ext cx="4132263" cy="6237287"/>
          </a:xfrm>
          <a:prstGeom prst="rect">
            <a:avLst/>
          </a:prstGeom>
          <a:noFill/>
          <a:ln>
            <a:noFill/>
          </a:ln>
        </p:spPr>
      </p:pic>
    </p:spTree>
  </p:cSld>
  <p:clrMapOvr>
    <a:masterClrMapping/>
  </p:clrMapOvr>
</p:sld>
</file>

<file path=ppt/slides/slide1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6" name="Shape 1446"/>
        <p:cNvGrpSpPr/>
        <p:nvPr/>
      </p:nvGrpSpPr>
      <p:grpSpPr>
        <a:xfrm>
          <a:off x="0" y="0"/>
          <a:ext cx="0" cy="0"/>
          <a:chOff x="0" y="0"/>
          <a:chExt cx="0" cy="0"/>
        </a:xfrm>
      </p:grpSpPr>
      <p:sp>
        <p:nvSpPr>
          <p:cNvPr id="1447" name="Google Shape;1447;p188"/>
          <p:cNvSpPr txBox="1"/>
          <p:nvPr>
            <p:ph idx="1" type="body"/>
          </p:nvPr>
        </p:nvSpPr>
        <p:spPr>
          <a:xfrm>
            <a:off x="1150374" y="1002890"/>
            <a:ext cx="7869801" cy="3871221"/>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600"/>
              <a:buFont typeface="Arial"/>
              <a:buNone/>
            </a:pPr>
            <a:r>
              <a:rPr b="1" lang="en-US" sz="2600">
                <a:solidFill>
                  <a:srgbClr val="FFFF00"/>
                </a:solidFill>
              </a:rPr>
              <a:t>Extensors of the wrist  3 muscles</a:t>
            </a:r>
            <a:endParaRPr/>
          </a:p>
          <a:p>
            <a:pPr indent="-342900" lvl="0" marL="342900" rtl="0" algn="l">
              <a:spcBef>
                <a:spcPts val="520"/>
              </a:spcBef>
              <a:spcAft>
                <a:spcPts val="0"/>
              </a:spcAft>
              <a:buClr>
                <a:srgbClr val="00B0F0"/>
              </a:buClr>
              <a:buSzPts val="4238"/>
              <a:buFont typeface="Arial"/>
              <a:buChar char="•"/>
            </a:pPr>
            <a:r>
              <a:rPr b="1" lang="en-US" sz="2600">
                <a:latin typeface="Arial"/>
                <a:ea typeface="Arial"/>
                <a:cs typeface="Arial"/>
                <a:sym typeface="Arial"/>
              </a:rPr>
              <a:t>Extensor carpi radialis longus</a:t>
            </a:r>
            <a:endParaRPr/>
          </a:p>
          <a:p>
            <a:pPr indent="-342900" lvl="0" marL="342900" rtl="0" algn="l">
              <a:spcBef>
                <a:spcPts val="520"/>
              </a:spcBef>
              <a:spcAft>
                <a:spcPts val="0"/>
              </a:spcAft>
              <a:buClr>
                <a:srgbClr val="00B0F0"/>
              </a:buClr>
              <a:buSzPts val="4238"/>
              <a:buFont typeface="Arial"/>
              <a:buChar char="•"/>
            </a:pPr>
            <a:r>
              <a:rPr b="1" lang="en-US" sz="2600">
                <a:latin typeface="Arial"/>
                <a:ea typeface="Arial"/>
                <a:cs typeface="Arial"/>
                <a:sym typeface="Arial"/>
              </a:rPr>
              <a:t>Extensor carpi radialis brevis</a:t>
            </a:r>
            <a:endParaRPr/>
          </a:p>
          <a:p>
            <a:pPr indent="-342900" lvl="0" marL="342900" rtl="0" algn="l">
              <a:spcBef>
                <a:spcPts val="520"/>
              </a:spcBef>
              <a:spcAft>
                <a:spcPts val="0"/>
              </a:spcAft>
              <a:buClr>
                <a:srgbClr val="00B0F0"/>
              </a:buClr>
              <a:buSzPts val="4238"/>
              <a:buFont typeface="Arial"/>
              <a:buChar char="•"/>
            </a:pPr>
            <a:r>
              <a:rPr b="1" lang="en-US" sz="2600">
                <a:latin typeface="Arial"/>
                <a:ea typeface="Arial"/>
                <a:cs typeface="Arial"/>
                <a:sym typeface="Arial"/>
              </a:rPr>
              <a:t>Extensor carpi ulnaris </a:t>
            </a:r>
            <a:endParaRPr/>
          </a:p>
          <a:p>
            <a:pPr indent="-342900" lvl="0" marL="342900" rtl="0" algn="l">
              <a:spcBef>
                <a:spcPts val="520"/>
              </a:spcBef>
              <a:spcAft>
                <a:spcPts val="0"/>
              </a:spcAft>
              <a:buClr>
                <a:srgbClr val="FFFF00"/>
              </a:buClr>
              <a:buSzPts val="3484"/>
              <a:buFont typeface="Arial"/>
              <a:buNone/>
            </a:pPr>
            <a:r>
              <a:rPr b="1" lang="en-US" sz="2600">
                <a:solidFill>
                  <a:srgbClr val="FFFF00"/>
                </a:solidFill>
                <a:latin typeface="Arial"/>
                <a:ea typeface="Arial"/>
                <a:cs typeface="Arial"/>
                <a:sym typeface="Arial"/>
              </a:rPr>
              <a:t>Extensors of fingers</a:t>
            </a:r>
            <a:endParaRPr/>
          </a:p>
          <a:p>
            <a:pPr indent="-342900" lvl="0" marL="342900" rtl="0" algn="l">
              <a:spcBef>
                <a:spcPts val="520"/>
              </a:spcBef>
              <a:spcAft>
                <a:spcPts val="0"/>
              </a:spcAft>
              <a:buClr>
                <a:srgbClr val="FFFF00"/>
              </a:buClr>
              <a:buSzPts val="4212"/>
              <a:buFont typeface="Arial"/>
              <a:buChar char="•"/>
            </a:pPr>
            <a:r>
              <a:rPr b="1" lang="en-US" sz="2600">
                <a:latin typeface="Arial"/>
                <a:ea typeface="Arial"/>
                <a:cs typeface="Arial"/>
                <a:sym typeface="Arial"/>
              </a:rPr>
              <a:t>Extensor digitorum communis </a:t>
            </a:r>
            <a:endParaRPr/>
          </a:p>
          <a:p>
            <a:pPr indent="-342900" lvl="0" marL="342900" rtl="0" algn="l">
              <a:spcBef>
                <a:spcPts val="520"/>
              </a:spcBef>
              <a:spcAft>
                <a:spcPts val="0"/>
              </a:spcAft>
              <a:buClr>
                <a:srgbClr val="FFFF00"/>
              </a:buClr>
              <a:buSzPts val="4212"/>
              <a:buFont typeface="Arial"/>
              <a:buChar char="•"/>
            </a:pPr>
            <a:r>
              <a:rPr b="1" lang="en-US" sz="2600">
                <a:latin typeface="Arial"/>
                <a:ea typeface="Arial"/>
                <a:cs typeface="Arial"/>
                <a:sym typeface="Arial"/>
              </a:rPr>
              <a:t>Extensor digiti minimi</a:t>
            </a:r>
            <a:endParaRPr/>
          </a:p>
          <a:p>
            <a:pPr indent="-342900" lvl="0" marL="342900" rtl="0" algn="l">
              <a:spcBef>
                <a:spcPts val="520"/>
              </a:spcBef>
              <a:spcAft>
                <a:spcPts val="0"/>
              </a:spcAft>
              <a:buClr>
                <a:srgbClr val="FFFF00"/>
              </a:buClr>
              <a:buSzPts val="4212"/>
              <a:buFont typeface="Arial"/>
              <a:buChar char="•"/>
            </a:pPr>
            <a:r>
              <a:rPr b="1" lang="en-US" sz="2600">
                <a:latin typeface="Arial"/>
                <a:ea typeface="Arial"/>
                <a:cs typeface="Arial"/>
                <a:sym typeface="Arial"/>
              </a:rPr>
              <a:t>Extensor indicies</a:t>
            </a:r>
            <a:endParaRPr b="1" sz="2600">
              <a:latin typeface="Arial"/>
              <a:ea typeface="Arial"/>
              <a:cs typeface="Arial"/>
              <a:sym typeface="Arial"/>
            </a:endParaRPr>
          </a:p>
          <a:p>
            <a:pPr indent="-342900" lvl="0" marL="342900" rtl="0" algn="l">
              <a:spcBef>
                <a:spcPts val="520"/>
              </a:spcBef>
              <a:spcAft>
                <a:spcPts val="0"/>
              </a:spcAft>
              <a:buClr>
                <a:srgbClr val="FFFF00"/>
              </a:buClr>
              <a:buSzPts val="3484"/>
              <a:buFont typeface="Arial"/>
              <a:buNone/>
            </a:pPr>
            <a:r>
              <a:rPr b="1" lang="en-US" sz="2600">
                <a:solidFill>
                  <a:srgbClr val="FFFF00"/>
                </a:solidFill>
                <a:latin typeface="Arial"/>
                <a:ea typeface="Arial"/>
                <a:cs typeface="Arial"/>
                <a:sym typeface="Arial"/>
              </a:rPr>
              <a:t>Extensors of the thumb</a:t>
            </a:r>
            <a:endParaRPr/>
          </a:p>
          <a:p>
            <a:pPr indent="-342900" lvl="0" marL="342900" rtl="0" algn="l">
              <a:spcBef>
                <a:spcPts val="520"/>
              </a:spcBef>
              <a:spcAft>
                <a:spcPts val="0"/>
              </a:spcAft>
              <a:buClr>
                <a:srgbClr val="FF0000"/>
              </a:buClr>
              <a:buSzPts val="4134"/>
              <a:buFont typeface="Arial"/>
              <a:buChar char="•"/>
            </a:pPr>
            <a:r>
              <a:rPr b="1" lang="en-US" sz="2600">
                <a:latin typeface="Arial"/>
                <a:ea typeface="Arial"/>
                <a:cs typeface="Arial"/>
                <a:sym typeface="Arial"/>
              </a:rPr>
              <a:t>Abductor Pollicis longus </a:t>
            </a:r>
            <a:endParaRPr/>
          </a:p>
          <a:p>
            <a:pPr indent="-342900" lvl="0" marL="342900" rtl="0" algn="l">
              <a:spcBef>
                <a:spcPts val="520"/>
              </a:spcBef>
              <a:spcAft>
                <a:spcPts val="0"/>
              </a:spcAft>
              <a:buClr>
                <a:srgbClr val="FF0000"/>
              </a:buClr>
              <a:buSzPts val="4134"/>
              <a:buFont typeface="Arial"/>
              <a:buChar char="•"/>
            </a:pPr>
            <a:r>
              <a:rPr b="1" lang="en-US" sz="2600">
                <a:latin typeface="Arial"/>
                <a:ea typeface="Arial"/>
                <a:cs typeface="Arial"/>
                <a:sym typeface="Arial"/>
              </a:rPr>
              <a:t>Extensor Pollicis brevis</a:t>
            </a:r>
            <a:endParaRPr/>
          </a:p>
          <a:p>
            <a:pPr indent="-342900" lvl="0" marL="342900" rtl="0" algn="l">
              <a:spcBef>
                <a:spcPts val="480"/>
              </a:spcBef>
              <a:spcAft>
                <a:spcPts val="0"/>
              </a:spcAft>
              <a:buClr>
                <a:srgbClr val="FF0000"/>
              </a:buClr>
              <a:buSzPts val="3816"/>
              <a:buFont typeface="Arial"/>
              <a:buChar char="•"/>
            </a:pPr>
            <a:r>
              <a:rPr b="1" lang="en-US">
                <a:latin typeface="Arial"/>
                <a:ea typeface="Arial"/>
                <a:cs typeface="Arial"/>
                <a:sym typeface="Arial"/>
              </a:rPr>
              <a:t>Extensor Pollicis longus</a:t>
            </a:r>
            <a:endParaRPr/>
          </a:p>
          <a:p>
            <a:pPr indent="-342900" lvl="0" marL="342900" rtl="0" algn="l">
              <a:spcBef>
                <a:spcPts val="480"/>
              </a:spcBef>
              <a:spcAft>
                <a:spcPts val="0"/>
              </a:spcAft>
              <a:buClr>
                <a:srgbClr val="FFFF00"/>
              </a:buClr>
              <a:buSzPts val="3216"/>
              <a:buFont typeface="Arial"/>
              <a:buNone/>
            </a:pPr>
            <a:r>
              <a:t/>
            </a:r>
            <a:endParaRPr b="1">
              <a:solidFill>
                <a:srgbClr val="FFFF00"/>
              </a:solidFill>
              <a:latin typeface="Arial"/>
              <a:ea typeface="Arial"/>
              <a:cs typeface="Arial"/>
              <a:sym typeface="Arial"/>
            </a:endParaRPr>
          </a:p>
          <a:p>
            <a:pPr indent="-342900" lvl="0" marL="342900" rtl="0" algn="l">
              <a:spcBef>
                <a:spcPts val="480"/>
              </a:spcBef>
              <a:spcAft>
                <a:spcPts val="0"/>
              </a:spcAft>
              <a:buClr>
                <a:srgbClr val="FFFF00"/>
              </a:buClr>
              <a:buSzPts val="3216"/>
              <a:buFont typeface="Arial"/>
              <a:buNone/>
            </a:pPr>
            <a:r>
              <a:t/>
            </a:r>
            <a:endParaRPr b="1">
              <a:solidFill>
                <a:srgbClr val="FFFF00"/>
              </a:solidFill>
              <a:latin typeface="Arial"/>
              <a:ea typeface="Arial"/>
              <a:cs typeface="Arial"/>
              <a:sym typeface="Arial"/>
            </a:endParaRPr>
          </a:p>
          <a:p>
            <a:pPr indent="-138684" lvl="0" marL="342900" rtl="0" algn="l">
              <a:spcBef>
                <a:spcPts val="480"/>
              </a:spcBef>
              <a:spcAft>
                <a:spcPts val="0"/>
              </a:spcAft>
              <a:buClr>
                <a:srgbClr val="FFFF00"/>
              </a:buClr>
              <a:buSzPts val="3216"/>
              <a:buFont typeface="Arial"/>
              <a:buNone/>
            </a:pPr>
            <a:r>
              <a:t/>
            </a:r>
            <a:endParaRPr b="1">
              <a:latin typeface="Arial"/>
              <a:ea typeface="Arial"/>
              <a:cs typeface="Arial"/>
              <a:sym typeface="Arial"/>
            </a:endParaRPr>
          </a:p>
          <a:p>
            <a:pPr indent="-190500" lvl="0" marL="342900" rtl="0" algn="l">
              <a:spcBef>
                <a:spcPts val="480"/>
              </a:spcBef>
              <a:spcAft>
                <a:spcPts val="0"/>
              </a:spcAft>
              <a:buSzPts val="2400"/>
              <a:buFont typeface="Arial"/>
              <a:buNone/>
            </a:pPr>
            <a:r>
              <a:t/>
            </a:r>
            <a:endParaRPr/>
          </a:p>
          <a:p>
            <a:pPr indent="-190500" lvl="0" marL="342900" rtl="0" algn="l">
              <a:spcBef>
                <a:spcPts val="480"/>
              </a:spcBef>
              <a:spcAft>
                <a:spcPts val="0"/>
              </a:spcAft>
              <a:buSzPts val="2400"/>
              <a:buFont typeface="Arial"/>
              <a:buNone/>
            </a:pPr>
            <a:r>
              <a:t/>
            </a:r>
            <a:endParaRPr/>
          </a:p>
        </p:txBody>
      </p:sp>
    </p:spTree>
  </p:cSld>
  <p:clrMapOvr>
    <a:masterClrMapping/>
  </p:clrMapOvr>
</p:sld>
</file>

<file path=ppt/slides/slide1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1" name="Shape 1451"/>
        <p:cNvGrpSpPr/>
        <p:nvPr/>
      </p:nvGrpSpPr>
      <p:grpSpPr>
        <a:xfrm>
          <a:off x="0" y="0"/>
          <a:ext cx="0" cy="0"/>
          <a:chOff x="0" y="0"/>
          <a:chExt cx="0" cy="0"/>
        </a:xfrm>
      </p:grpSpPr>
      <p:sp>
        <p:nvSpPr>
          <p:cNvPr id="1452" name="Google Shape;1452;p189"/>
          <p:cNvSpPr txBox="1"/>
          <p:nvPr>
            <p:ph type="title"/>
          </p:nvPr>
        </p:nvSpPr>
        <p:spPr>
          <a:xfrm>
            <a:off x="457200" y="232434"/>
            <a:ext cx="8229600" cy="534482"/>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Flexor retinaculum</a:t>
            </a:r>
            <a:endParaRPr/>
          </a:p>
        </p:txBody>
      </p:sp>
      <p:sp>
        <p:nvSpPr>
          <p:cNvPr id="1453" name="Google Shape;1453;p189"/>
          <p:cNvSpPr txBox="1"/>
          <p:nvPr>
            <p:ph idx="1" type="body"/>
          </p:nvPr>
        </p:nvSpPr>
        <p:spPr>
          <a:xfrm>
            <a:off x="0" y="752168"/>
            <a:ext cx="9144000" cy="5884606"/>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3200"/>
              <a:buFont typeface="Arial"/>
              <a:buChar char="•"/>
            </a:pPr>
            <a:r>
              <a:rPr b="1" lang="en-US" sz="3200">
                <a:solidFill>
                  <a:srgbClr val="FFFF00"/>
                </a:solidFill>
              </a:rPr>
              <a:t>Flexor Retinaculum:</a:t>
            </a:r>
            <a:endParaRPr/>
          </a:p>
          <a:p>
            <a:pPr indent="-342900" lvl="0" marL="342900" rtl="0" algn="l">
              <a:spcBef>
                <a:spcPts val="520"/>
              </a:spcBef>
              <a:spcAft>
                <a:spcPts val="0"/>
              </a:spcAft>
              <a:buSzPts val="2600"/>
              <a:buFont typeface="Arial"/>
              <a:buNone/>
            </a:pPr>
            <a:r>
              <a:rPr b="1" lang="en-US" sz="2600"/>
              <a:t>A thick band of deep fascia that stretch across anterior surface of carpus </a:t>
            </a:r>
            <a:r>
              <a:rPr b="1" lang="en-US" sz="2600">
                <a:solidFill>
                  <a:srgbClr val="CC0000"/>
                </a:solidFill>
              </a:rPr>
              <a:t>Ant.</a:t>
            </a:r>
            <a:r>
              <a:rPr b="1" lang="en-US" sz="2600"/>
              <a:t> to wrist joint that holds the tendons of flexor muscles.</a:t>
            </a:r>
            <a:endParaRPr/>
          </a:p>
          <a:p>
            <a:pPr indent="-342900" lvl="0" marL="342900" rtl="0" algn="l">
              <a:spcBef>
                <a:spcPts val="640"/>
              </a:spcBef>
              <a:spcAft>
                <a:spcPts val="0"/>
              </a:spcAft>
              <a:buSzPts val="3200"/>
              <a:buFont typeface="Arial"/>
              <a:buNone/>
            </a:pPr>
            <a:r>
              <a:rPr b="1" i="1" lang="en-US" sz="3200" u="sng">
                <a:solidFill>
                  <a:srgbClr val="00B0F0"/>
                </a:solidFill>
              </a:rPr>
              <a:t>Attachments</a:t>
            </a:r>
            <a:endParaRPr/>
          </a:p>
          <a:p>
            <a:pPr indent="-342900" lvl="0" marL="342900" rtl="0" algn="l">
              <a:spcBef>
                <a:spcPts val="520"/>
              </a:spcBef>
              <a:spcAft>
                <a:spcPts val="0"/>
              </a:spcAft>
              <a:buSzPts val="2600"/>
              <a:buFont typeface="Arial"/>
              <a:buNone/>
            </a:pPr>
            <a:r>
              <a:rPr b="1" i="1" lang="en-US" sz="2600" u="sng">
                <a:solidFill>
                  <a:srgbClr val="FFFF00"/>
                </a:solidFill>
              </a:rPr>
              <a:t>Laterally</a:t>
            </a:r>
            <a:r>
              <a:rPr b="1" lang="en-US" sz="2600"/>
              <a:t> split in to 2 laminae</a:t>
            </a:r>
            <a:endParaRPr/>
          </a:p>
          <a:p>
            <a:pPr indent="-342900" lvl="0" marL="342900" rtl="0" algn="l">
              <a:spcBef>
                <a:spcPts val="520"/>
              </a:spcBef>
              <a:spcAft>
                <a:spcPts val="0"/>
              </a:spcAft>
              <a:buSzPts val="2600"/>
              <a:buFont typeface="Arial"/>
              <a:buNone/>
            </a:pPr>
            <a:r>
              <a:rPr b="1" i="1" lang="en-US" sz="2600" u="sng">
                <a:solidFill>
                  <a:srgbClr val="FF00FF"/>
                </a:solidFill>
              </a:rPr>
              <a:t>Superficial lamina </a:t>
            </a:r>
            <a:r>
              <a:rPr b="1" lang="en-US" sz="2600"/>
              <a:t>to tubercle of scaphoid crest of trapezium.</a:t>
            </a:r>
            <a:endParaRPr/>
          </a:p>
          <a:p>
            <a:pPr indent="-342900" lvl="0" marL="342900" rtl="0" algn="l">
              <a:spcBef>
                <a:spcPts val="520"/>
              </a:spcBef>
              <a:spcAft>
                <a:spcPts val="0"/>
              </a:spcAft>
              <a:buSzPts val="2600"/>
              <a:buFont typeface="Arial"/>
              <a:buNone/>
            </a:pPr>
            <a:r>
              <a:rPr b="1" i="1" lang="en-US" sz="2600" u="sng">
                <a:solidFill>
                  <a:srgbClr val="FF00FF"/>
                </a:solidFill>
              </a:rPr>
              <a:t>Deep lamina </a:t>
            </a:r>
            <a:r>
              <a:rPr b="1" lang="en-US" sz="2600"/>
              <a:t>to groove of trapezium</a:t>
            </a:r>
            <a:endParaRPr/>
          </a:p>
          <a:p>
            <a:pPr indent="-342900" lvl="0" marL="342900" rtl="0" algn="l">
              <a:spcBef>
                <a:spcPts val="520"/>
              </a:spcBef>
              <a:spcAft>
                <a:spcPts val="0"/>
              </a:spcAft>
              <a:buSzPts val="2600"/>
              <a:buFont typeface="Arial"/>
              <a:buNone/>
            </a:pPr>
            <a:r>
              <a:rPr b="1" lang="en-US" sz="2600"/>
              <a:t>Tendon of FCR pass between the 2 laminae in  a special compartment</a:t>
            </a:r>
            <a:endParaRPr/>
          </a:p>
          <a:p>
            <a:pPr indent="-342900" lvl="0" marL="342900" rtl="0" algn="l">
              <a:spcBef>
                <a:spcPts val="520"/>
              </a:spcBef>
              <a:spcAft>
                <a:spcPts val="0"/>
              </a:spcAft>
              <a:buSzPts val="2600"/>
              <a:buFont typeface="Arial"/>
              <a:buNone/>
            </a:pPr>
            <a:r>
              <a:rPr b="1" i="1" lang="en-US" sz="2600" u="sng">
                <a:solidFill>
                  <a:srgbClr val="FFFF00"/>
                </a:solidFill>
              </a:rPr>
              <a:t>Medially</a:t>
            </a:r>
            <a:r>
              <a:rPr b="1" lang="en-US" sz="2600"/>
              <a:t> to pisiform bone hook of hamate.</a:t>
            </a:r>
            <a:endParaRPr/>
          </a:p>
          <a:p>
            <a:pPr indent="-342900" lvl="0" marL="342900" rtl="0" algn="l">
              <a:spcBef>
                <a:spcPts val="560"/>
              </a:spcBef>
              <a:spcAft>
                <a:spcPts val="0"/>
              </a:spcAft>
              <a:buSzPts val="2800"/>
              <a:buFont typeface="Arial"/>
              <a:buNone/>
            </a:pPr>
            <a:r>
              <a:rPr b="1" i="1" lang="en-US" sz="2800" u="sng">
                <a:solidFill>
                  <a:srgbClr val="FFFF00"/>
                </a:solidFill>
              </a:rPr>
              <a:t>Distally</a:t>
            </a:r>
            <a:r>
              <a:rPr b="1" lang="en-US" sz="2600"/>
              <a:t> continue with palmar aponeurosis</a:t>
            </a:r>
            <a:endParaRPr/>
          </a:p>
          <a:p>
            <a:pPr indent="-342900" lvl="0" marL="342900" rtl="0" algn="l">
              <a:spcBef>
                <a:spcPts val="520"/>
              </a:spcBef>
              <a:spcAft>
                <a:spcPts val="0"/>
              </a:spcAft>
              <a:buSzPts val="2600"/>
              <a:buFont typeface="Arial"/>
              <a:buNone/>
            </a:pPr>
            <a:r>
              <a:t/>
            </a:r>
            <a:endParaRPr b="1" sz="2600"/>
          </a:p>
          <a:p>
            <a:pPr indent="-342900" lvl="0" marL="342900" rtl="0" algn="l">
              <a:spcBef>
                <a:spcPts val="520"/>
              </a:spcBef>
              <a:spcAft>
                <a:spcPts val="0"/>
              </a:spcAft>
              <a:buSzPts val="2600"/>
              <a:buFont typeface="Arial"/>
              <a:buNone/>
            </a:pPr>
            <a:r>
              <a:t/>
            </a:r>
            <a:endParaRPr b="1" sz="26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pic>
        <p:nvPicPr>
          <p:cNvPr descr="Posterior shoulder &amp; arm" id="286" name="Google Shape;286;p19"/>
          <p:cNvPicPr preferRelativeResize="0"/>
          <p:nvPr>
            <p:ph idx="4294967295" type="body"/>
          </p:nvPr>
        </p:nvPicPr>
        <p:blipFill rotWithShape="1">
          <a:blip r:embed="rId3">
            <a:alphaModFix/>
          </a:blip>
          <a:srcRect b="0" l="0" r="0" t="0"/>
          <a:stretch/>
        </p:blipFill>
        <p:spPr>
          <a:xfrm>
            <a:off x="5203825" y="1111250"/>
            <a:ext cx="3940175" cy="5289550"/>
          </a:xfrm>
          <a:prstGeom prst="rect">
            <a:avLst/>
          </a:prstGeom>
          <a:noFill/>
          <a:ln>
            <a:noFill/>
          </a:ln>
        </p:spPr>
      </p:pic>
      <p:sp>
        <p:nvSpPr>
          <p:cNvPr id="287" name="Google Shape;287;p19"/>
          <p:cNvSpPr/>
          <p:nvPr/>
        </p:nvSpPr>
        <p:spPr>
          <a:xfrm>
            <a:off x="203936" y="1181682"/>
            <a:ext cx="4888569" cy="501675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rgbClr val="FFFF00"/>
              </a:buClr>
              <a:buSzPts val="2400"/>
              <a:buFont typeface="Arial"/>
              <a:buNone/>
            </a:pPr>
            <a:r>
              <a:rPr b="1" i="1" lang="en-US" sz="2400" u="sng">
                <a:solidFill>
                  <a:srgbClr val="FFFF00"/>
                </a:solidFill>
                <a:latin typeface="Arial"/>
                <a:ea typeface="Arial"/>
                <a:cs typeface="Arial"/>
                <a:sym typeface="Arial"/>
              </a:rPr>
              <a:t>Lateral to triangular space</a:t>
            </a:r>
            <a:endParaRPr/>
          </a:p>
          <a:p>
            <a:pPr indent="0" lvl="0" marL="0" marR="0" rtl="0" algn="ctr">
              <a:spcBef>
                <a:spcPts val="0"/>
              </a:spcBef>
              <a:spcAft>
                <a:spcPts val="0"/>
              </a:spcAft>
              <a:buClr>
                <a:schemeClr val="lt1"/>
              </a:buClr>
              <a:buSzPts val="2400"/>
              <a:buFont typeface="Arial"/>
              <a:buNone/>
            </a:pPr>
            <a:r>
              <a:t/>
            </a:r>
            <a:endParaRPr b="1" i="1" sz="2400">
              <a:solidFill>
                <a:srgbClr val="FFFF00"/>
              </a:solidFill>
              <a:latin typeface="Arial"/>
              <a:ea typeface="Arial"/>
              <a:cs typeface="Arial"/>
              <a:sym typeface="Arial"/>
            </a:endParaRPr>
          </a:p>
          <a:p>
            <a:pPr indent="0" lvl="0" marL="0" marR="0" rtl="0" algn="l">
              <a:spcBef>
                <a:spcPts val="0"/>
              </a:spcBef>
              <a:spcAft>
                <a:spcPts val="0"/>
              </a:spcAft>
              <a:buClr>
                <a:srgbClr val="92D050"/>
              </a:buClr>
              <a:buSzPts val="2800"/>
              <a:buFont typeface="Arial"/>
              <a:buNone/>
            </a:pPr>
            <a:r>
              <a:rPr b="1" lang="en-US" sz="2800">
                <a:solidFill>
                  <a:srgbClr val="92D050"/>
                </a:solidFill>
                <a:latin typeface="Arial"/>
                <a:ea typeface="Arial"/>
                <a:cs typeface="Arial"/>
                <a:sym typeface="Arial"/>
              </a:rPr>
              <a:t>Boundaries:</a:t>
            </a:r>
            <a:endParaRPr/>
          </a:p>
          <a:p>
            <a:pPr indent="0" lvl="0" marL="0" marR="0" rtl="0" algn="l">
              <a:spcBef>
                <a:spcPts val="0"/>
              </a:spcBef>
              <a:spcAft>
                <a:spcPts val="0"/>
              </a:spcAft>
              <a:buClr>
                <a:schemeClr val="lt1"/>
              </a:buClr>
              <a:buSzPts val="2400"/>
              <a:buFont typeface="Arial"/>
              <a:buNone/>
            </a:pPr>
            <a:r>
              <a:t/>
            </a:r>
            <a:endParaRPr b="1" sz="2400">
              <a:solidFill>
                <a:srgbClr val="92D050"/>
              </a:solidFill>
              <a:latin typeface="Arial"/>
              <a:ea typeface="Arial"/>
              <a:cs typeface="Arial"/>
              <a:sym typeface="Arial"/>
            </a:endParaRPr>
          </a:p>
          <a:p>
            <a:pPr indent="0" lvl="0" marL="0" marR="0" rtl="0" algn="l">
              <a:spcBef>
                <a:spcPts val="0"/>
              </a:spcBef>
              <a:spcAft>
                <a:spcPts val="0"/>
              </a:spcAft>
              <a:buClr>
                <a:srgbClr val="00B0F0"/>
              </a:buClr>
              <a:buSzPts val="2400"/>
              <a:buFont typeface="Arial"/>
              <a:buNone/>
            </a:pPr>
            <a:r>
              <a:rPr b="1" lang="en-US" sz="2400">
                <a:solidFill>
                  <a:srgbClr val="00B0F0"/>
                </a:solidFill>
                <a:latin typeface="Arial"/>
                <a:ea typeface="Arial"/>
                <a:cs typeface="Arial"/>
                <a:sym typeface="Arial"/>
              </a:rPr>
              <a:t>Sup.: </a:t>
            </a:r>
            <a:r>
              <a:rPr b="1" lang="en-US" sz="2400">
                <a:solidFill>
                  <a:schemeClr val="lt1"/>
                </a:solidFill>
                <a:latin typeface="Arial"/>
                <a:ea typeface="Arial"/>
                <a:cs typeface="Arial"/>
                <a:sym typeface="Arial"/>
              </a:rPr>
              <a:t>teres minor</a:t>
            </a:r>
            <a:endParaRPr/>
          </a:p>
          <a:p>
            <a:pPr indent="0" lvl="0" marL="0" marR="0" rtl="0" algn="l">
              <a:spcBef>
                <a:spcPts val="0"/>
              </a:spcBef>
              <a:spcAft>
                <a:spcPts val="0"/>
              </a:spcAft>
              <a:buClr>
                <a:srgbClr val="00B0F0"/>
              </a:buClr>
              <a:buSzPts val="2400"/>
              <a:buFont typeface="Arial"/>
              <a:buNone/>
            </a:pPr>
            <a:r>
              <a:rPr b="1" lang="en-US" sz="2400">
                <a:solidFill>
                  <a:srgbClr val="00B0F0"/>
                </a:solidFill>
                <a:latin typeface="Arial"/>
                <a:ea typeface="Arial"/>
                <a:cs typeface="Arial"/>
                <a:sym typeface="Arial"/>
              </a:rPr>
              <a:t>Inf.: </a:t>
            </a:r>
            <a:r>
              <a:rPr b="1" lang="en-US" sz="2400">
                <a:solidFill>
                  <a:schemeClr val="lt1"/>
                </a:solidFill>
                <a:latin typeface="Arial"/>
                <a:ea typeface="Arial"/>
                <a:cs typeface="Arial"/>
                <a:sym typeface="Arial"/>
              </a:rPr>
              <a:t>teres major</a:t>
            </a:r>
            <a:endParaRPr/>
          </a:p>
          <a:p>
            <a:pPr indent="0" lvl="0" marL="0" marR="0" rtl="0" algn="l">
              <a:spcBef>
                <a:spcPts val="0"/>
              </a:spcBef>
              <a:spcAft>
                <a:spcPts val="0"/>
              </a:spcAft>
              <a:buClr>
                <a:srgbClr val="00B0F0"/>
              </a:buClr>
              <a:buSzPts val="2400"/>
              <a:buFont typeface="Arial"/>
              <a:buNone/>
            </a:pPr>
            <a:r>
              <a:rPr b="1" lang="en-US" sz="2400">
                <a:solidFill>
                  <a:srgbClr val="00B0F0"/>
                </a:solidFill>
                <a:latin typeface="Arial"/>
                <a:ea typeface="Arial"/>
                <a:cs typeface="Arial"/>
                <a:sym typeface="Arial"/>
              </a:rPr>
              <a:t>Med.: </a:t>
            </a:r>
            <a:r>
              <a:rPr b="1" lang="en-US" sz="2400">
                <a:solidFill>
                  <a:schemeClr val="lt1"/>
                </a:solidFill>
                <a:latin typeface="Arial"/>
                <a:ea typeface="Arial"/>
                <a:cs typeface="Arial"/>
                <a:sym typeface="Arial"/>
              </a:rPr>
              <a:t>long head of triceps</a:t>
            </a:r>
            <a:endParaRPr/>
          </a:p>
          <a:p>
            <a:pPr indent="0" lvl="0" marL="0" marR="0" rtl="0" algn="l">
              <a:spcBef>
                <a:spcPts val="0"/>
              </a:spcBef>
              <a:spcAft>
                <a:spcPts val="0"/>
              </a:spcAft>
              <a:buClr>
                <a:srgbClr val="00B0F0"/>
              </a:buClr>
              <a:buSzPts val="2400"/>
              <a:buFont typeface="Arial"/>
              <a:buNone/>
            </a:pPr>
            <a:r>
              <a:rPr b="1" lang="en-US" sz="2400">
                <a:solidFill>
                  <a:srgbClr val="00B0F0"/>
                </a:solidFill>
                <a:latin typeface="Arial"/>
                <a:ea typeface="Arial"/>
                <a:cs typeface="Arial"/>
                <a:sym typeface="Arial"/>
              </a:rPr>
              <a:t>Lat.: </a:t>
            </a:r>
            <a:r>
              <a:rPr b="1" lang="en-US" sz="2400">
                <a:solidFill>
                  <a:schemeClr val="lt1"/>
                </a:solidFill>
                <a:latin typeface="Arial"/>
                <a:ea typeface="Arial"/>
                <a:cs typeface="Arial"/>
                <a:sym typeface="Arial"/>
              </a:rPr>
              <a:t>surgical neck of humerus</a:t>
            </a:r>
            <a:endParaRPr/>
          </a:p>
          <a:p>
            <a:pPr indent="0" lvl="0" marL="0" marR="0" rtl="0" algn="l">
              <a:spcBef>
                <a:spcPts val="0"/>
              </a:spcBef>
              <a:spcAft>
                <a:spcPts val="0"/>
              </a:spcAft>
              <a:buClr>
                <a:schemeClr val="lt1"/>
              </a:buClr>
              <a:buSzPts val="2400"/>
              <a:buFont typeface="Arial"/>
              <a:buNone/>
            </a:pPr>
            <a:r>
              <a:t/>
            </a:r>
            <a:endParaRPr b="1" sz="2400">
              <a:solidFill>
                <a:schemeClr val="lt1"/>
              </a:solidFill>
              <a:latin typeface="Arial"/>
              <a:ea typeface="Arial"/>
              <a:cs typeface="Arial"/>
              <a:sym typeface="Arial"/>
            </a:endParaRPr>
          </a:p>
          <a:p>
            <a:pPr indent="0" lvl="0" marL="0" marR="0" rtl="0" algn="l">
              <a:spcBef>
                <a:spcPts val="0"/>
              </a:spcBef>
              <a:spcAft>
                <a:spcPts val="0"/>
              </a:spcAft>
              <a:buClr>
                <a:srgbClr val="FF0000"/>
              </a:buClr>
              <a:buSzPts val="2800"/>
              <a:buFont typeface="Arial"/>
              <a:buNone/>
            </a:pPr>
            <a:r>
              <a:rPr b="1" lang="en-US" sz="2800">
                <a:solidFill>
                  <a:srgbClr val="FF0000"/>
                </a:solidFill>
                <a:latin typeface="Arial"/>
                <a:ea typeface="Arial"/>
                <a:cs typeface="Arial"/>
                <a:sym typeface="Arial"/>
              </a:rPr>
              <a:t>Contents:</a:t>
            </a:r>
            <a:endParaRPr/>
          </a:p>
          <a:p>
            <a:pPr indent="0" lvl="0" marL="0" marR="0" rtl="0" algn="l">
              <a:spcBef>
                <a:spcPts val="0"/>
              </a:spcBef>
              <a:spcAft>
                <a:spcPts val="0"/>
              </a:spcAft>
              <a:buClr>
                <a:schemeClr val="lt1"/>
              </a:buClr>
              <a:buSzPts val="2400"/>
              <a:buFont typeface="Arial"/>
              <a:buNone/>
            </a:pPr>
            <a:r>
              <a:rPr b="1" lang="en-US" sz="2400">
                <a:solidFill>
                  <a:schemeClr val="lt1"/>
                </a:solidFill>
                <a:latin typeface="Arial"/>
                <a:ea typeface="Arial"/>
                <a:cs typeface="Arial"/>
                <a:sym typeface="Arial"/>
              </a:rPr>
              <a:t>Axillary n. (which muscles??)</a:t>
            </a:r>
            <a:endParaRPr/>
          </a:p>
          <a:p>
            <a:pPr indent="0" lvl="0" marL="0" marR="0" rtl="0" algn="l">
              <a:spcBef>
                <a:spcPts val="0"/>
              </a:spcBef>
              <a:spcAft>
                <a:spcPts val="0"/>
              </a:spcAft>
              <a:buClr>
                <a:schemeClr val="lt1"/>
              </a:buClr>
              <a:buSzPts val="2400"/>
              <a:buFont typeface="Arial"/>
              <a:buNone/>
            </a:pPr>
            <a:r>
              <a:rPr b="1" lang="en-US" sz="2400">
                <a:solidFill>
                  <a:schemeClr val="lt1"/>
                </a:solidFill>
                <a:latin typeface="Arial"/>
                <a:ea typeface="Arial"/>
                <a:cs typeface="Arial"/>
                <a:sym typeface="Arial"/>
              </a:rPr>
              <a:t>Post. circumflex humeral vessels</a:t>
            </a:r>
            <a:endParaRPr/>
          </a:p>
        </p:txBody>
      </p:sp>
      <p:sp>
        <p:nvSpPr>
          <p:cNvPr id="288" name="Google Shape;288;p19"/>
          <p:cNvSpPr/>
          <p:nvPr/>
        </p:nvSpPr>
        <p:spPr>
          <a:xfrm>
            <a:off x="2211645" y="290054"/>
            <a:ext cx="4698722"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rgbClr val="FF0000"/>
                </a:solidFill>
                <a:latin typeface="Arial"/>
                <a:ea typeface="Arial"/>
                <a:cs typeface="Arial"/>
                <a:sym typeface="Arial"/>
              </a:rPr>
              <a:t>Quadrangular Space</a:t>
            </a:r>
            <a:endParaRPr sz="3600">
              <a:solidFill>
                <a:srgbClr val="FF0000"/>
              </a:solidFill>
              <a:latin typeface="Arial"/>
              <a:ea typeface="Arial"/>
              <a:cs typeface="Arial"/>
              <a:sym typeface="Arial"/>
            </a:endParaRPr>
          </a:p>
        </p:txBody>
      </p:sp>
    </p:spTree>
  </p:cSld>
  <p:clrMapOvr>
    <a:masterClrMapping/>
  </p:clrMapOvr>
</p:sld>
</file>

<file path=ppt/slides/slide1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7" name="Shape 1457"/>
        <p:cNvGrpSpPr/>
        <p:nvPr/>
      </p:nvGrpSpPr>
      <p:grpSpPr>
        <a:xfrm>
          <a:off x="0" y="0"/>
          <a:ext cx="0" cy="0"/>
          <a:chOff x="0" y="0"/>
          <a:chExt cx="0" cy="0"/>
        </a:xfrm>
      </p:grpSpPr>
      <p:sp>
        <p:nvSpPr>
          <p:cNvPr id="1458" name="Google Shape;1458;p190"/>
          <p:cNvSpPr txBox="1"/>
          <p:nvPr>
            <p:ph type="ctrTitle"/>
          </p:nvPr>
        </p:nvSpPr>
        <p:spPr>
          <a:xfrm>
            <a:off x="2701925" y="2130425"/>
            <a:ext cx="4800600" cy="1470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Flexor Retinaculum</a:t>
            </a:r>
            <a:endParaRPr/>
          </a:p>
        </p:txBody>
      </p:sp>
      <p:sp>
        <p:nvSpPr>
          <p:cNvPr id="1459" name="Google Shape;1459;p190"/>
          <p:cNvSpPr txBox="1"/>
          <p:nvPr>
            <p:ph idx="1" type="subTitle"/>
          </p:nvPr>
        </p:nvSpPr>
        <p:spPr>
          <a:xfrm>
            <a:off x="2701925" y="3886200"/>
            <a:ext cx="4114800" cy="1752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FFFFFF"/>
              </a:buClr>
              <a:buSzPts val="2400"/>
              <a:buFont typeface="Arial"/>
              <a:buNone/>
            </a:pPr>
            <a:r>
              <a:rPr lang="en-US"/>
              <a:t>A</a:t>
            </a:r>
            <a:endParaRPr/>
          </a:p>
          <a:p>
            <a:pPr indent="0" lvl="0" marL="0" rtl="0" algn="l">
              <a:spcBef>
                <a:spcPts val="480"/>
              </a:spcBef>
              <a:spcAft>
                <a:spcPts val="0"/>
              </a:spcAft>
              <a:buClr>
                <a:srgbClr val="FFFFFF"/>
              </a:buClr>
              <a:buSzPts val="2400"/>
              <a:buFont typeface="Arial"/>
              <a:buNone/>
            </a:pPr>
            <a:r>
              <a:t/>
            </a:r>
            <a:endParaRPr/>
          </a:p>
          <a:p>
            <a:pPr indent="0" lvl="0" marL="0" rtl="0" algn="l">
              <a:spcBef>
                <a:spcPts val="480"/>
              </a:spcBef>
              <a:spcAft>
                <a:spcPts val="0"/>
              </a:spcAft>
              <a:buClr>
                <a:srgbClr val="FFFFFF"/>
              </a:buClr>
              <a:buSzPts val="2400"/>
              <a:buFont typeface="Arial"/>
              <a:buNone/>
            </a:pPr>
            <a:r>
              <a:t/>
            </a:r>
            <a:endParaRPr/>
          </a:p>
          <a:p>
            <a:pPr indent="0" lvl="0" marL="0" rtl="0" algn="l">
              <a:spcBef>
                <a:spcPts val="480"/>
              </a:spcBef>
              <a:spcAft>
                <a:spcPts val="0"/>
              </a:spcAft>
              <a:buClr>
                <a:srgbClr val="FFFFFF"/>
              </a:buClr>
              <a:buSzPts val="2400"/>
              <a:buFont typeface="Arial"/>
              <a:buNone/>
            </a:pPr>
            <a:r>
              <a:t/>
            </a:r>
            <a:endParaRPr/>
          </a:p>
          <a:p>
            <a:pPr indent="0" lvl="0" marL="0" rtl="0" algn="l">
              <a:spcBef>
                <a:spcPts val="480"/>
              </a:spcBef>
              <a:spcAft>
                <a:spcPts val="0"/>
              </a:spcAft>
              <a:buClr>
                <a:srgbClr val="FFFFFF"/>
              </a:buClr>
              <a:buSzPts val="2400"/>
              <a:buFont typeface="Arial"/>
              <a:buNone/>
            </a:pPr>
            <a:r>
              <a:t/>
            </a:r>
            <a:endParaRPr/>
          </a:p>
          <a:p>
            <a:pPr indent="0" lvl="0" marL="0" rtl="0" algn="l">
              <a:spcBef>
                <a:spcPts val="480"/>
              </a:spcBef>
              <a:spcAft>
                <a:spcPts val="0"/>
              </a:spcAft>
              <a:buClr>
                <a:srgbClr val="FFFFFF"/>
              </a:buClr>
              <a:buSzPts val="2400"/>
              <a:buFont typeface="Arial"/>
              <a:buNone/>
            </a:pPr>
            <a:r>
              <a:t/>
            </a:r>
            <a:endParaRPr/>
          </a:p>
          <a:p>
            <a:pPr indent="0" lvl="0" marL="0" rtl="0" algn="l">
              <a:spcBef>
                <a:spcPts val="480"/>
              </a:spcBef>
              <a:spcAft>
                <a:spcPts val="0"/>
              </a:spcAft>
              <a:buClr>
                <a:srgbClr val="FFFFFF"/>
              </a:buClr>
              <a:buSzPts val="2400"/>
              <a:buFont typeface="Arial"/>
              <a:buNone/>
            </a:pPr>
            <a:r>
              <a:t/>
            </a:r>
            <a:endParaRPr/>
          </a:p>
          <a:p>
            <a:pPr indent="0" lvl="0" marL="0" rtl="0" algn="l">
              <a:spcBef>
                <a:spcPts val="480"/>
              </a:spcBef>
              <a:spcAft>
                <a:spcPts val="0"/>
              </a:spcAft>
              <a:buClr>
                <a:srgbClr val="FFFFFF"/>
              </a:buClr>
              <a:buSzPts val="2400"/>
              <a:buFont typeface="Arial"/>
              <a:buNone/>
            </a:pPr>
            <a:r>
              <a:t/>
            </a:r>
            <a:endParaRPr/>
          </a:p>
          <a:p>
            <a:pPr indent="0" lvl="0" marL="0" rtl="0" algn="l">
              <a:spcBef>
                <a:spcPts val="480"/>
              </a:spcBef>
              <a:spcAft>
                <a:spcPts val="0"/>
              </a:spcAft>
              <a:buClr>
                <a:srgbClr val="FFFFFF"/>
              </a:buClr>
              <a:buSzPts val="2400"/>
              <a:buFont typeface="Arial"/>
              <a:buNone/>
            </a:pPr>
            <a:r>
              <a:t/>
            </a:r>
            <a:endParaRPr/>
          </a:p>
          <a:p>
            <a:pPr indent="0" lvl="0" marL="0" rtl="0" algn="l">
              <a:spcBef>
                <a:spcPts val="480"/>
              </a:spcBef>
              <a:spcAft>
                <a:spcPts val="0"/>
              </a:spcAft>
              <a:buClr>
                <a:srgbClr val="FFFFFF"/>
              </a:buClr>
              <a:buSzPts val="2400"/>
              <a:buFont typeface="Arial"/>
              <a:buNone/>
            </a:pPr>
            <a:r>
              <a:rPr b="1" lang="en-US"/>
              <a:t>Attached medially hook of hamate pisiform bone</a:t>
            </a:r>
            <a:endParaRPr/>
          </a:p>
          <a:p>
            <a:pPr indent="0" lvl="0" marL="0" rtl="0" algn="l">
              <a:spcBef>
                <a:spcPts val="480"/>
              </a:spcBef>
              <a:spcAft>
                <a:spcPts val="0"/>
              </a:spcAft>
              <a:buClr>
                <a:srgbClr val="FFFFFF"/>
              </a:buClr>
              <a:buSzPts val="2400"/>
              <a:buFont typeface="Arial"/>
              <a:buNone/>
            </a:pPr>
            <a:r>
              <a:rPr b="1" lang="en-US"/>
              <a:t>Laterally crest of trapezium,tubercle of Scaphoid</a:t>
            </a:r>
            <a:endParaRPr/>
          </a:p>
        </p:txBody>
      </p:sp>
      <p:pic>
        <p:nvPicPr>
          <p:cNvPr descr="Flexor Retinaculum, Cross, Labeled" id="1460" name="Google Shape;1460;p190"/>
          <p:cNvPicPr preferRelativeResize="0"/>
          <p:nvPr/>
        </p:nvPicPr>
        <p:blipFill rotWithShape="1">
          <a:blip r:embed="rId3">
            <a:alphaModFix/>
          </a:blip>
          <a:srcRect b="0" l="0" r="0" t="0"/>
          <a:stretch/>
        </p:blipFill>
        <p:spPr>
          <a:xfrm>
            <a:off x="4107766" y="1111349"/>
            <a:ext cx="4979962" cy="4707560"/>
          </a:xfrm>
          <a:prstGeom prst="rect">
            <a:avLst/>
          </a:prstGeom>
          <a:noFill/>
          <a:ln>
            <a:noFill/>
          </a:ln>
        </p:spPr>
      </p:pic>
      <p:grpSp>
        <p:nvGrpSpPr>
          <p:cNvPr id="1461" name="Google Shape;1461;p190"/>
          <p:cNvGrpSpPr/>
          <p:nvPr/>
        </p:nvGrpSpPr>
        <p:grpSpPr>
          <a:xfrm>
            <a:off x="250825" y="848501"/>
            <a:ext cx="3786603" cy="4703763"/>
            <a:chOff x="158" y="694"/>
            <a:chExt cx="2491" cy="2963"/>
          </a:xfrm>
        </p:grpSpPr>
        <p:pic>
          <p:nvPicPr>
            <p:cNvPr descr="Hand, palmar aponeurosis, snell" id="1462" name="Google Shape;1462;p190"/>
            <p:cNvPicPr preferRelativeResize="0"/>
            <p:nvPr/>
          </p:nvPicPr>
          <p:blipFill rotWithShape="1">
            <a:blip r:embed="rId4">
              <a:alphaModFix/>
            </a:blip>
            <a:srcRect b="0" l="0" r="0" t="0"/>
            <a:stretch/>
          </p:blipFill>
          <p:spPr>
            <a:xfrm>
              <a:off x="158" y="694"/>
              <a:ext cx="2491" cy="2931"/>
            </a:xfrm>
            <a:prstGeom prst="rect">
              <a:avLst/>
            </a:prstGeom>
            <a:noFill/>
            <a:ln>
              <a:noFill/>
            </a:ln>
          </p:spPr>
        </p:pic>
        <p:cxnSp>
          <p:nvCxnSpPr>
            <p:cNvPr id="1463" name="Google Shape;1463;p190"/>
            <p:cNvCxnSpPr/>
            <p:nvPr/>
          </p:nvCxnSpPr>
          <p:spPr>
            <a:xfrm flipH="1" rot="10800000">
              <a:off x="612" y="2886"/>
              <a:ext cx="636" cy="771"/>
            </a:xfrm>
            <a:prstGeom prst="straightConnector1">
              <a:avLst/>
            </a:prstGeom>
            <a:noFill/>
            <a:ln cap="flat" cmpd="sng" w="50800">
              <a:solidFill>
                <a:schemeClr val="lt1"/>
              </a:solidFill>
              <a:prstDash val="solid"/>
              <a:round/>
              <a:headEnd len="med" w="med" type="none"/>
              <a:tailEnd len="med" w="med" type="triangle"/>
            </a:ln>
          </p:spPr>
        </p:cxnSp>
      </p:grpSp>
    </p:spTree>
  </p:cSld>
  <p:clrMapOvr>
    <a:masterClrMapping/>
  </p:clrMapOvr>
</p:sld>
</file>

<file path=ppt/slides/slide1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7" name="Shape 1467"/>
        <p:cNvGrpSpPr/>
        <p:nvPr/>
      </p:nvGrpSpPr>
      <p:grpSpPr>
        <a:xfrm>
          <a:off x="0" y="0"/>
          <a:ext cx="0" cy="0"/>
          <a:chOff x="0" y="0"/>
          <a:chExt cx="0" cy="0"/>
        </a:xfrm>
      </p:grpSpPr>
      <p:sp>
        <p:nvSpPr>
          <p:cNvPr id="1468" name="Google Shape;1468;p191"/>
          <p:cNvSpPr txBox="1"/>
          <p:nvPr>
            <p:ph type="title"/>
          </p:nvPr>
        </p:nvSpPr>
        <p:spPr>
          <a:xfrm>
            <a:off x="2703513" y="105822"/>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4000">
                <a:solidFill>
                  <a:srgbClr val="FF0000"/>
                </a:solidFill>
              </a:rPr>
              <a:t>Carpal tunnel</a:t>
            </a:r>
            <a:endParaRPr/>
          </a:p>
        </p:txBody>
      </p:sp>
      <p:pic>
        <p:nvPicPr>
          <p:cNvPr descr="C:\upper\carpaltunnel.jpg" id="1469" name="Google Shape;1469;p191"/>
          <p:cNvPicPr preferRelativeResize="0"/>
          <p:nvPr/>
        </p:nvPicPr>
        <p:blipFill rotWithShape="1">
          <a:blip r:embed="rId3">
            <a:alphaModFix/>
          </a:blip>
          <a:srcRect b="0" l="0" r="0" t="0"/>
          <a:stretch/>
        </p:blipFill>
        <p:spPr>
          <a:xfrm>
            <a:off x="154710" y="1589649"/>
            <a:ext cx="5402028" cy="4403187"/>
          </a:xfrm>
          <a:prstGeom prst="rect">
            <a:avLst/>
          </a:prstGeom>
          <a:noFill/>
          <a:ln>
            <a:noFill/>
          </a:ln>
        </p:spPr>
      </p:pic>
      <p:pic>
        <p:nvPicPr>
          <p:cNvPr descr="C:\upper\carplig.gif" id="1470" name="Google Shape;1470;p191"/>
          <p:cNvPicPr preferRelativeResize="0"/>
          <p:nvPr>
            <p:ph idx="1" type="body"/>
          </p:nvPr>
        </p:nvPicPr>
        <p:blipFill rotWithShape="1">
          <a:blip r:embed="rId4">
            <a:alphaModFix/>
          </a:blip>
          <a:srcRect b="0" l="0" r="0" t="0"/>
          <a:stretch/>
        </p:blipFill>
        <p:spPr>
          <a:xfrm>
            <a:off x="5627077" y="1688116"/>
            <a:ext cx="3516923" cy="3854547"/>
          </a:xfrm>
          <a:prstGeom prst="rect">
            <a:avLst/>
          </a:prstGeom>
          <a:noFill/>
          <a:ln>
            <a:noFill/>
          </a:ln>
        </p:spPr>
      </p:pic>
    </p:spTree>
  </p:cSld>
  <p:clrMapOvr>
    <a:masterClrMapping/>
  </p:clrMapOvr>
</p:sld>
</file>

<file path=ppt/slides/slide1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4" name="Shape 1474"/>
        <p:cNvGrpSpPr/>
        <p:nvPr/>
      </p:nvGrpSpPr>
      <p:grpSpPr>
        <a:xfrm>
          <a:off x="0" y="0"/>
          <a:ext cx="0" cy="0"/>
          <a:chOff x="0" y="0"/>
          <a:chExt cx="0" cy="0"/>
        </a:xfrm>
      </p:grpSpPr>
      <p:sp>
        <p:nvSpPr>
          <p:cNvPr id="1475" name="Google Shape;1475;p192"/>
          <p:cNvSpPr txBox="1"/>
          <p:nvPr>
            <p:ph type="title"/>
          </p:nvPr>
        </p:nvSpPr>
        <p:spPr>
          <a:xfrm>
            <a:off x="383474" y="164346"/>
            <a:ext cx="8017285"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4000">
                <a:solidFill>
                  <a:srgbClr val="FF0000"/>
                </a:solidFill>
              </a:rPr>
              <a:t>Structures on the surface of FR</a:t>
            </a:r>
            <a:endParaRPr/>
          </a:p>
        </p:txBody>
      </p:sp>
      <p:sp>
        <p:nvSpPr>
          <p:cNvPr id="1476" name="Google Shape;1476;p192"/>
          <p:cNvSpPr txBox="1"/>
          <p:nvPr>
            <p:ph idx="1" type="body"/>
          </p:nvPr>
        </p:nvSpPr>
        <p:spPr>
          <a:xfrm>
            <a:off x="968472" y="1600200"/>
            <a:ext cx="6326187"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FFFF00"/>
              </a:buClr>
              <a:buSzPts val="3510"/>
              <a:buFont typeface="Arial"/>
              <a:buNone/>
            </a:pPr>
            <a:r>
              <a:rPr b="1" lang="en-US" sz="2600"/>
              <a:t>From medial to lateral</a:t>
            </a:r>
            <a:endParaRPr/>
          </a:p>
          <a:p>
            <a:pPr indent="-342900" lvl="0" marL="342900" rtl="0" algn="l">
              <a:spcBef>
                <a:spcPts val="520"/>
              </a:spcBef>
              <a:spcAft>
                <a:spcPts val="0"/>
              </a:spcAft>
              <a:buClr>
                <a:srgbClr val="FFFF00"/>
              </a:buClr>
              <a:buSzPts val="3510"/>
              <a:buFont typeface="Arial"/>
              <a:buChar char="•"/>
            </a:pPr>
            <a:r>
              <a:rPr b="1" lang="en-US" sz="2600"/>
              <a:t>Ulnar nerve  close to pisiform bone</a:t>
            </a:r>
            <a:endParaRPr/>
          </a:p>
          <a:p>
            <a:pPr indent="-342900" lvl="0" marL="342900" rtl="0" algn="l">
              <a:spcBef>
                <a:spcPts val="520"/>
              </a:spcBef>
              <a:spcAft>
                <a:spcPts val="0"/>
              </a:spcAft>
              <a:buClr>
                <a:srgbClr val="FFFF00"/>
              </a:buClr>
              <a:buSzPts val="3510"/>
              <a:buFont typeface="Arial"/>
              <a:buChar char="•"/>
            </a:pPr>
            <a:r>
              <a:rPr b="1" lang="en-US" sz="2600"/>
              <a:t>Ulnar vessels lateral to ulnar nerve</a:t>
            </a:r>
            <a:endParaRPr/>
          </a:p>
          <a:p>
            <a:pPr indent="-342900" lvl="0" marL="342900" rtl="0" algn="l">
              <a:spcBef>
                <a:spcPts val="520"/>
              </a:spcBef>
              <a:spcAft>
                <a:spcPts val="0"/>
              </a:spcAft>
              <a:buClr>
                <a:srgbClr val="FFFF00"/>
              </a:buClr>
              <a:buSzPts val="3510"/>
              <a:buFont typeface="Arial"/>
              <a:buChar char="•"/>
            </a:pPr>
            <a:r>
              <a:rPr b="1" lang="en-US" sz="2600"/>
              <a:t>Palmar cutaneous branch of ulnar nerve</a:t>
            </a:r>
            <a:endParaRPr/>
          </a:p>
          <a:p>
            <a:pPr indent="-342900" lvl="0" marL="342900" rtl="0" algn="l">
              <a:spcBef>
                <a:spcPts val="480"/>
              </a:spcBef>
              <a:spcAft>
                <a:spcPts val="0"/>
              </a:spcAft>
              <a:buClr>
                <a:srgbClr val="FFFF00"/>
              </a:buClr>
              <a:buSzPts val="3240"/>
              <a:buFont typeface="Arial"/>
              <a:buChar char="•"/>
            </a:pPr>
            <a:r>
              <a:rPr b="1" lang="en-US"/>
              <a:t>Tendon of palmaris longus</a:t>
            </a:r>
            <a:endParaRPr/>
          </a:p>
          <a:p>
            <a:pPr indent="-342900" lvl="0" marL="342900" rtl="0" algn="l">
              <a:spcBef>
                <a:spcPts val="480"/>
              </a:spcBef>
              <a:spcAft>
                <a:spcPts val="0"/>
              </a:spcAft>
              <a:buClr>
                <a:srgbClr val="FFFF00"/>
              </a:buClr>
              <a:buSzPts val="3240"/>
              <a:buFont typeface="Arial"/>
              <a:buChar char="•"/>
            </a:pPr>
            <a:r>
              <a:rPr b="1" lang="en-US"/>
              <a:t>Palmar cutaneous branch of median nerve</a:t>
            </a:r>
            <a:endParaRPr/>
          </a:p>
        </p:txBody>
      </p:sp>
    </p:spTree>
  </p:cSld>
  <p:clrMapOvr>
    <a:masterClrMapping/>
  </p:clrMapOvr>
</p:sld>
</file>

<file path=ppt/slides/slide1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0" name="Shape 1480"/>
        <p:cNvGrpSpPr/>
        <p:nvPr/>
      </p:nvGrpSpPr>
      <p:grpSpPr>
        <a:xfrm>
          <a:off x="0" y="0"/>
          <a:ext cx="0" cy="0"/>
          <a:chOff x="0" y="0"/>
          <a:chExt cx="0" cy="0"/>
        </a:xfrm>
      </p:grpSpPr>
      <p:sp>
        <p:nvSpPr>
          <p:cNvPr id="1481" name="Google Shape;1481;p193"/>
          <p:cNvSpPr txBox="1"/>
          <p:nvPr>
            <p:ph type="title"/>
          </p:nvPr>
        </p:nvSpPr>
        <p:spPr>
          <a:xfrm>
            <a:off x="2703513" y="274638"/>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a:p>
        </p:txBody>
      </p:sp>
      <p:pic>
        <p:nvPicPr>
          <p:cNvPr descr="Flexor Retinaculum, Cross, Labeled" id="1482" name="Google Shape;1482;p193"/>
          <p:cNvPicPr preferRelativeResize="0"/>
          <p:nvPr>
            <p:ph idx="1" type="body"/>
          </p:nvPr>
        </p:nvPicPr>
        <p:blipFill rotWithShape="1">
          <a:blip r:embed="rId3">
            <a:alphaModFix/>
          </a:blip>
          <a:srcRect b="0" l="0" r="0" t="0"/>
          <a:stretch/>
        </p:blipFill>
        <p:spPr>
          <a:xfrm>
            <a:off x="530942" y="162233"/>
            <a:ext cx="8406581" cy="6135328"/>
          </a:xfrm>
          <a:prstGeom prst="rect">
            <a:avLst/>
          </a:prstGeom>
          <a:noFill/>
          <a:ln>
            <a:noFill/>
          </a:ln>
        </p:spPr>
      </p:pic>
    </p:spTree>
  </p:cSld>
  <p:clrMapOvr>
    <a:masterClrMapping/>
  </p:clrMapOvr>
</p:sld>
</file>

<file path=ppt/slides/slide1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6" name="Shape 1486"/>
        <p:cNvGrpSpPr/>
        <p:nvPr/>
      </p:nvGrpSpPr>
      <p:grpSpPr>
        <a:xfrm>
          <a:off x="0" y="0"/>
          <a:ext cx="0" cy="0"/>
          <a:chOff x="0" y="0"/>
          <a:chExt cx="0" cy="0"/>
        </a:xfrm>
      </p:grpSpPr>
      <p:sp>
        <p:nvSpPr>
          <p:cNvPr id="1487" name="Google Shape;1487;p194"/>
          <p:cNvSpPr txBox="1"/>
          <p:nvPr>
            <p:ph type="title"/>
          </p:nvPr>
        </p:nvSpPr>
        <p:spPr>
          <a:xfrm>
            <a:off x="147484" y="274638"/>
            <a:ext cx="8872691" cy="1067465"/>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b="1" lang="en-US" sz="3600">
                <a:solidFill>
                  <a:srgbClr val="FF0000"/>
                </a:solidFill>
              </a:rPr>
              <a:t>Structure which pass through carpal tunnel</a:t>
            </a:r>
            <a:endParaRPr/>
          </a:p>
        </p:txBody>
      </p:sp>
      <p:sp>
        <p:nvSpPr>
          <p:cNvPr id="1488" name="Google Shape;1488;p194"/>
          <p:cNvSpPr txBox="1"/>
          <p:nvPr>
            <p:ph idx="1" type="body"/>
          </p:nvPr>
        </p:nvSpPr>
        <p:spPr>
          <a:xfrm>
            <a:off x="840658" y="1600200"/>
            <a:ext cx="8179517"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FFFF00"/>
              </a:buClr>
              <a:buSzPts val="3510"/>
              <a:buFont typeface="Noto Sans Symbols"/>
              <a:buChar char="▪"/>
            </a:pPr>
            <a:r>
              <a:rPr b="1" lang="en-US" sz="2600"/>
              <a:t>The tendons of FDS</a:t>
            </a:r>
            <a:endParaRPr/>
          </a:p>
          <a:p>
            <a:pPr indent="-120015" lvl="0" marL="342900" rtl="0" algn="l">
              <a:spcBef>
                <a:spcPts val="520"/>
              </a:spcBef>
              <a:spcAft>
                <a:spcPts val="0"/>
              </a:spcAft>
              <a:buClr>
                <a:srgbClr val="FFFF00"/>
              </a:buClr>
              <a:buSzPts val="3510"/>
              <a:buFont typeface="Noto Sans Symbols"/>
              <a:buNone/>
            </a:pPr>
            <a:r>
              <a:t/>
            </a:r>
            <a:endParaRPr b="1" sz="2600"/>
          </a:p>
          <a:p>
            <a:pPr indent="-342900" lvl="0" marL="342900" rtl="0" algn="l">
              <a:spcBef>
                <a:spcPts val="520"/>
              </a:spcBef>
              <a:spcAft>
                <a:spcPts val="0"/>
              </a:spcAft>
              <a:buClr>
                <a:srgbClr val="FFFF00"/>
              </a:buClr>
              <a:buSzPts val="3510"/>
              <a:buFont typeface="Noto Sans Symbols"/>
              <a:buChar char="▪"/>
            </a:pPr>
            <a:r>
              <a:rPr b="1" lang="en-US" sz="2600"/>
              <a:t>The tendons of FDP</a:t>
            </a:r>
            <a:endParaRPr/>
          </a:p>
          <a:p>
            <a:pPr indent="-120015" lvl="0" marL="342900" rtl="0" algn="l">
              <a:spcBef>
                <a:spcPts val="520"/>
              </a:spcBef>
              <a:spcAft>
                <a:spcPts val="0"/>
              </a:spcAft>
              <a:buClr>
                <a:srgbClr val="FFFF00"/>
              </a:buClr>
              <a:buSzPts val="3510"/>
              <a:buFont typeface="Noto Sans Symbols"/>
              <a:buNone/>
            </a:pPr>
            <a:r>
              <a:t/>
            </a:r>
            <a:endParaRPr b="1" sz="2600"/>
          </a:p>
          <a:p>
            <a:pPr indent="-342900" lvl="0" marL="342900" rtl="0" algn="l">
              <a:spcBef>
                <a:spcPts val="520"/>
              </a:spcBef>
              <a:spcAft>
                <a:spcPts val="0"/>
              </a:spcAft>
              <a:buClr>
                <a:srgbClr val="FFFF00"/>
              </a:buClr>
              <a:buSzPts val="3510"/>
              <a:buFont typeface="Noto Sans Symbols"/>
              <a:buChar char="▪"/>
            </a:pPr>
            <a:r>
              <a:rPr b="1" lang="en-US" sz="2600"/>
              <a:t>The tendon of FPL.</a:t>
            </a:r>
            <a:endParaRPr/>
          </a:p>
          <a:p>
            <a:pPr indent="0" lvl="0" marL="0" rtl="0" algn="l">
              <a:spcBef>
                <a:spcPts val="520"/>
              </a:spcBef>
              <a:spcAft>
                <a:spcPts val="0"/>
              </a:spcAft>
              <a:buClr>
                <a:srgbClr val="FFFF00"/>
              </a:buClr>
              <a:buSzPts val="3510"/>
              <a:buFont typeface="Arial"/>
              <a:buNone/>
            </a:pPr>
            <a:r>
              <a:t/>
            </a:r>
            <a:endParaRPr b="1" sz="2600"/>
          </a:p>
          <a:p>
            <a:pPr indent="-342900" lvl="0" marL="342900" rtl="0" algn="l">
              <a:spcBef>
                <a:spcPts val="520"/>
              </a:spcBef>
              <a:spcAft>
                <a:spcPts val="0"/>
              </a:spcAft>
              <a:buClr>
                <a:srgbClr val="FFFF00"/>
              </a:buClr>
              <a:buSzPts val="3510"/>
              <a:buFont typeface="Noto Sans Symbols"/>
              <a:buChar char="▪"/>
            </a:pPr>
            <a:r>
              <a:rPr b="1" lang="en-US" sz="2600"/>
              <a:t>Median nerve</a:t>
            </a:r>
            <a:endParaRPr/>
          </a:p>
        </p:txBody>
      </p:sp>
    </p:spTree>
  </p:cSld>
  <p:clrMapOvr>
    <a:masterClrMapping/>
  </p:clrMapOvr>
</p:sld>
</file>

<file path=ppt/slides/slide1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2" name="Shape 1492"/>
        <p:cNvGrpSpPr/>
        <p:nvPr/>
      </p:nvGrpSpPr>
      <p:grpSpPr>
        <a:xfrm>
          <a:off x="0" y="0"/>
          <a:ext cx="0" cy="0"/>
          <a:chOff x="0" y="0"/>
          <a:chExt cx="0" cy="0"/>
        </a:xfrm>
      </p:grpSpPr>
      <p:pic>
        <p:nvPicPr>
          <p:cNvPr id="1493" name="Google Shape;1493;p195"/>
          <p:cNvPicPr preferRelativeResize="0"/>
          <p:nvPr/>
        </p:nvPicPr>
        <p:blipFill rotWithShape="1">
          <a:blip r:embed="rId3">
            <a:alphaModFix/>
          </a:blip>
          <a:srcRect b="0" l="0" r="0" t="0"/>
          <a:stretch/>
        </p:blipFill>
        <p:spPr>
          <a:xfrm>
            <a:off x="225084" y="407963"/>
            <a:ext cx="8510954" cy="6035040"/>
          </a:xfrm>
          <a:prstGeom prst="rect">
            <a:avLst/>
          </a:prstGeom>
          <a:noFill/>
          <a:ln>
            <a:noFill/>
          </a:ln>
        </p:spPr>
      </p:pic>
    </p:spTree>
  </p:cSld>
  <p:clrMapOvr>
    <a:masterClrMapping/>
  </p:clrMapOvr>
</p:sld>
</file>

<file path=ppt/slides/slide1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7" name="Shape 1497"/>
        <p:cNvGrpSpPr/>
        <p:nvPr/>
      </p:nvGrpSpPr>
      <p:grpSpPr>
        <a:xfrm>
          <a:off x="0" y="0"/>
          <a:ext cx="0" cy="0"/>
          <a:chOff x="0" y="0"/>
          <a:chExt cx="0" cy="0"/>
        </a:xfrm>
      </p:grpSpPr>
      <p:pic>
        <p:nvPicPr>
          <p:cNvPr id="1498" name="Google Shape;1498;p196"/>
          <p:cNvPicPr preferRelativeResize="0"/>
          <p:nvPr>
            <p:ph idx="1" type="body"/>
          </p:nvPr>
        </p:nvPicPr>
        <p:blipFill rotWithShape="1">
          <a:blip r:embed="rId3">
            <a:alphaModFix/>
          </a:blip>
          <a:srcRect b="0" l="0" r="0" t="0"/>
          <a:stretch/>
        </p:blipFill>
        <p:spPr>
          <a:xfrm>
            <a:off x="0" y="0"/>
            <a:ext cx="9144000" cy="6858000"/>
          </a:xfrm>
          <a:prstGeom prst="rect">
            <a:avLst/>
          </a:prstGeom>
          <a:noFill/>
          <a:ln>
            <a:noFill/>
          </a:ln>
        </p:spPr>
      </p:pic>
      <p:sp>
        <p:nvSpPr>
          <p:cNvPr id="1499" name="Google Shape;1499;p196"/>
          <p:cNvSpPr txBox="1"/>
          <p:nvPr/>
        </p:nvSpPr>
        <p:spPr>
          <a:xfrm>
            <a:off x="4800600" y="2209800"/>
            <a:ext cx="4343400" cy="1371600"/>
          </a:xfrm>
          <a:prstGeom prst="rect">
            <a:avLst/>
          </a:prstGeom>
          <a:noFill/>
          <a:ln>
            <a:noFill/>
          </a:ln>
        </p:spPr>
        <p:txBody>
          <a:bodyPr anchorCtr="0" anchor="b" bIns="91425" lIns="91425" spcFirstLastPara="1" rIns="91425" wrap="square" tIns="45700">
            <a:noAutofit/>
          </a:bodyPr>
          <a:lstStyle/>
          <a:p>
            <a:pPr indent="0" lvl="0" marL="0" marR="0" rtl="0" algn="ctr">
              <a:spcBef>
                <a:spcPts val="0"/>
              </a:spcBef>
              <a:spcAft>
                <a:spcPts val="0"/>
              </a:spcAft>
              <a:buNone/>
            </a:pPr>
            <a:r>
              <a:rPr b="1" lang="en-US" sz="3600" u="sng">
                <a:solidFill>
                  <a:schemeClr val="lt2"/>
                </a:solidFill>
                <a:latin typeface="Times New Roman"/>
                <a:ea typeface="Times New Roman"/>
                <a:cs typeface="Times New Roman"/>
                <a:sym typeface="Times New Roman"/>
              </a:rPr>
              <a:t>CARPAL TUNNEL SYNDROME</a:t>
            </a:r>
            <a:endParaRPr/>
          </a:p>
        </p:txBody>
      </p:sp>
      <p:pic>
        <p:nvPicPr>
          <p:cNvPr id="1500" name="Google Shape;1500;p196"/>
          <p:cNvPicPr preferRelativeResize="0"/>
          <p:nvPr/>
        </p:nvPicPr>
        <p:blipFill rotWithShape="1">
          <a:blip r:embed="rId4">
            <a:alphaModFix/>
          </a:blip>
          <a:srcRect b="22439" l="3484" r="54426" t="42122"/>
          <a:stretch/>
        </p:blipFill>
        <p:spPr>
          <a:xfrm>
            <a:off x="6019800" y="3733800"/>
            <a:ext cx="2935288" cy="2209800"/>
          </a:xfrm>
          <a:prstGeom prst="rect">
            <a:avLst/>
          </a:prstGeom>
          <a:noFill/>
          <a:ln>
            <a:noFill/>
          </a:ln>
        </p:spPr>
      </p:pic>
    </p:spTree>
  </p:cSld>
  <p:clrMapOvr>
    <a:masterClrMapping/>
  </p:clrMapOvr>
</p:sld>
</file>

<file path=ppt/slides/slide1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4" name="Shape 1504"/>
        <p:cNvGrpSpPr/>
        <p:nvPr/>
      </p:nvGrpSpPr>
      <p:grpSpPr>
        <a:xfrm>
          <a:off x="0" y="0"/>
          <a:ext cx="0" cy="0"/>
          <a:chOff x="0" y="0"/>
          <a:chExt cx="0" cy="0"/>
        </a:xfrm>
      </p:grpSpPr>
      <p:pic>
        <p:nvPicPr>
          <p:cNvPr descr="carpal" id="1505" name="Google Shape;1505;p197"/>
          <p:cNvPicPr preferRelativeResize="0"/>
          <p:nvPr/>
        </p:nvPicPr>
        <p:blipFill rotWithShape="1">
          <a:blip r:embed="rId3">
            <a:alphaModFix/>
          </a:blip>
          <a:srcRect b="0" l="0" r="0" t="0"/>
          <a:stretch/>
        </p:blipFill>
        <p:spPr>
          <a:xfrm>
            <a:off x="253218" y="773723"/>
            <a:ext cx="4178105" cy="5036234"/>
          </a:xfrm>
          <a:prstGeom prst="rect">
            <a:avLst/>
          </a:prstGeom>
          <a:noFill/>
          <a:ln>
            <a:noFill/>
          </a:ln>
        </p:spPr>
      </p:pic>
      <p:pic>
        <p:nvPicPr>
          <p:cNvPr id="1506" name="Google Shape;1506;p197"/>
          <p:cNvPicPr preferRelativeResize="0"/>
          <p:nvPr/>
        </p:nvPicPr>
        <p:blipFill rotWithShape="1">
          <a:blip r:embed="rId4">
            <a:alphaModFix/>
          </a:blip>
          <a:srcRect b="0" l="0" r="0" t="0"/>
          <a:stretch/>
        </p:blipFill>
        <p:spPr>
          <a:xfrm>
            <a:off x="4889124" y="703385"/>
            <a:ext cx="4071995" cy="5063783"/>
          </a:xfrm>
          <a:prstGeom prst="rect">
            <a:avLst/>
          </a:prstGeom>
          <a:noFill/>
          <a:ln>
            <a:noFill/>
          </a:ln>
        </p:spPr>
      </p:pic>
    </p:spTree>
  </p:cSld>
  <p:clrMapOvr>
    <a:masterClrMapping/>
  </p:clrMapOvr>
</p:sld>
</file>

<file path=ppt/slides/slide1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0" name="Shape 1510"/>
        <p:cNvGrpSpPr/>
        <p:nvPr/>
      </p:nvGrpSpPr>
      <p:grpSpPr>
        <a:xfrm>
          <a:off x="0" y="0"/>
          <a:ext cx="0" cy="0"/>
          <a:chOff x="0" y="0"/>
          <a:chExt cx="0" cy="0"/>
        </a:xfrm>
      </p:grpSpPr>
      <p:pic>
        <p:nvPicPr>
          <p:cNvPr descr="19250" id="1511" name="Google Shape;1511;p198"/>
          <p:cNvPicPr preferRelativeResize="0"/>
          <p:nvPr/>
        </p:nvPicPr>
        <p:blipFill rotWithShape="1">
          <a:blip r:embed="rId3">
            <a:alphaModFix/>
          </a:blip>
          <a:srcRect b="0" l="0" r="0" t="0"/>
          <a:stretch/>
        </p:blipFill>
        <p:spPr>
          <a:xfrm>
            <a:off x="0" y="942534"/>
            <a:ext cx="4164037" cy="4726745"/>
          </a:xfrm>
          <a:prstGeom prst="rect">
            <a:avLst/>
          </a:prstGeom>
          <a:noFill/>
          <a:ln>
            <a:noFill/>
          </a:ln>
        </p:spPr>
      </p:pic>
      <p:pic>
        <p:nvPicPr>
          <p:cNvPr id="1512" name="Google Shape;1512;p198"/>
          <p:cNvPicPr preferRelativeResize="0"/>
          <p:nvPr>
            <p:ph idx="1" type="body"/>
          </p:nvPr>
        </p:nvPicPr>
        <p:blipFill rotWithShape="1">
          <a:blip r:embed="rId4">
            <a:alphaModFix/>
          </a:blip>
          <a:srcRect b="0" l="0" r="0" t="0"/>
          <a:stretch/>
        </p:blipFill>
        <p:spPr>
          <a:xfrm>
            <a:off x="4332849" y="1547446"/>
            <a:ext cx="4687326" cy="4278475"/>
          </a:xfrm>
          <a:prstGeom prst="rect">
            <a:avLst/>
          </a:prstGeom>
          <a:noFill/>
          <a:ln>
            <a:noFill/>
          </a:ln>
        </p:spPr>
      </p:pic>
    </p:spTree>
  </p:cSld>
  <p:clrMapOvr>
    <a:masterClrMapping/>
  </p:clrMapOvr>
</p:sld>
</file>

<file path=ppt/slides/slide1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6" name="Shape 1516"/>
        <p:cNvGrpSpPr/>
        <p:nvPr/>
      </p:nvGrpSpPr>
      <p:grpSpPr>
        <a:xfrm>
          <a:off x="0" y="0"/>
          <a:ext cx="0" cy="0"/>
          <a:chOff x="0" y="0"/>
          <a:chExt cx="0" cy="0"/>
        </a:xfrm>
      </p:grpSpPr>
      <p:sp>
        <p:nvSpPr>
          <p:cNvPr id="1517" name="Google Shape;1517;p199"/>
          <p:cNvSpPr txBox="1"/>
          <p:nvPr>
            <p:ph type="title"/>
          </p:nvPr>
        </p:nvSpPr>
        <p:spPr>
          <a:xfrm>
            <a:off x="693174" y="554850"/>
            <a:ext cx="8327001" cy="507027"/>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4000">
                <a:solidFill>
                  <a:srgbClr val="FF0000"/>
                </a:solidFill>
              </a:rPr>
              <a:t>Clinical Features</a:t>
            </a:r>
            <a:endParaRPr/>
          </a:p>
        </p:txBody>
      </p:sp>
      <p:sp>
        <p:nvSpPr>
          <p:cNvPr id="1518" name="Google Shape;1518;p199"/>
          <p:cNvSpPr txBox="1"/>
          <p:nvPr>
            <p:ph idx="1" type="body"/>
          </p:nvPr>
        </p:nvSpPr>
        <p:spPr>
          <a:xfrm>
            <a:off x="91408" y="1600200"/>
            <a:ext cx="6326187"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FFFF00"/>
              </a:buClr>
              <a:buSzPts val="3336"/>
              <a:buFont typeface="Arial"/>
              <a:buChar char="•"/>
            </a:pPr>
            <a:r>
              <a:rPr b="1" lang="en-US"/>
              <a:t> </a:t>
            </a:r>
            <a:r>
              <a:rPr b="1" lang="en-US" sz="2800"/>
              <a:t>Pain</a:t>
            </a:r>
            <a:endParaRPr/>
          </a:p>
          <a:p>
            <a:pPr indent="-342900" lvl="0" marL="342900" rtl="0" algn="l">
              <a:spcBef>
                <a:spcPts val="560"/>
              </a:spcBef>
              <a:spcAft>
                <a:spcPts val="0"/>
              </a:spcAft>
              <a:buClr>
                <a:srgbClr val="FFFF00"/>
              </a:buClr>
              <a:buSzPts val="3892"/>
              <a:buFont typeface="Arial"/>
              <a:buChar char="•"/>
            </a:pPr>
            <a:r>
              <a:rPr b="1" lang="en-US" sz="2800"/>
              <a:t> Numbness</a:t>
            </a:r>
            <a:endParaRPr/>
          </a:p>
          <a:p>
            <a:pPr indent="-342900" lvl="0" marL="342900" rtl="0" algn="l">
              <a:spcBef>
                <a:spcPts val="560"/>
              </a:spcBef>
              <a:spcAft>
                <a:spcPts val="0"/>
              </a:spcAft>
              <a:buClr>
                <a:srgbClr val="FFFF00"/>
              </a:buClr>
              <a:buSzPts val="3892"/>
              <a:buFont typeface="Arial"/>
              <a:buChar char="•"/>
            </a:pPr>
            <a:r>
              <a:rPr b="1" lang="en-US" sz="2800"/>
              <a:t> Tingling</a:t>
            </a:r>
            <a:endParaRPr/>
          </a:p>
          <a:p>
            <a:pPr indent="-342900" lvl="0" marL="342900" rtl="0" algn="l">
              <a:spcBef>
                <a:spcPts val="560"/>
              </a:spcBef>
              <a:spcAft>
                <a:spcPts val="0"/>
              </a:spcAft>
              <a:buClr>
                <a:srgbClr val="FFFF00"/>
              </a:buClr>
              <a:buSzPts val="3892"/>
              <a:buFont typeface="Arial"/>
              <a:buChar char="•"/>
            </a:pPr>
            <a:r>
              <a:rPr b="1" lang="en-US" sz="2800"/>
              <a:t> Symptoms are usually worse at night and can awaken patients from sleep.</a:t>
            </a:r>
            <a:endParaRPr/>
          </a:p>
          <a:p>
            <a:pPr indent="-342900" lvl="0" marL="342900" rtl="0" algn="l">
              <a:spcBef>
                <a:spcPts val="560"/>
              </a:spcBef>
              <a:spcAft>
                <a:spcPts val="0"/>
              </a:spcAft>
              <a:buClr>
                <a:srgbClr val="FFFF00"/>
              </a:buClr>
              <a:buSzPts val="3892"/>
              <a:buFont typeface="Arial"/>
              <a:buChar char="•"/>
            </a:pPr>
            <a:r>
              <a:rPr b="1" lang="en-US" sz="2800"/>
              <a:t>To relieve the symptoms, patients often “flick” their wrist as if shaking down a thermometer </a:t>
            </a:r>
            <a:r>
              <a:rPr b="1" i="1" lang="en-US" sz="2800" u="sng">
                <a:solidFill>
                  <a:srgbClr val="00B0F0"/>
                </a:solidFill>
              </a:rPr>
              <a:t>(flick sign).</a:t>
            </a:r>
            <a:endParaRPr/>
          </a:p>
        </p:txBody>
      </p:sp>
      <p:pic>
        <p:nvPicPr>
          <p:cNvPr id="1519" name="Google Shape;1519;p199"/>
          <p:cNvPicPr preferRelativeResize="0"/>
          <p:nvPr/>
        </p:nvPicPr>
        <p:blipFill rotWithShape="1">
          <a:blip r:embed="rId3">
            <a:alphaModFix/>
          </a:blip>
          <a:srcRect b="0" l="0" r="0" t="0"/>
          <a:stretch/>
        </p:blipFill>
        <p:spPr>
          <a:xfrm>
            <a:off x="6341220" y="304800"/>
            <a:ext cx="2682875" cy="30956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pic>
        <p:nvPicPr>
          <p:cNvPr descr="apex of axilla snell" id="180" name="Google Shape;180;p2"/>
          <p:cNvPicPr preferRelativeResize="0"/>
          <p:nvPr/>
        </p:nvPicPr>
        <p:blipFill rotWithShape="1">
          <a:blip r:embed="rId3">
            <a:alphaModFix/>
          </a:blip>
          <a:srcRect b="0" l="0" r="0" t="0"/>
          <a:stretch/>
        </p:blipFill>
        <p:spPr>
          <a:xfrm>
            <a:off x="4500563" y="1760538"/>
            <a:ext cx="4572000" cy="3335337"/>
          </a:xfrm>
          <a:prstGeom prst="rect">
            <a:avLst/>
          </a:prstGeom>
          <a:noFill/>
          <a:ln>
            <a:noFill/>
          </a:ln>
        </p:spPr>
      </p:pic>
      <p:pic>
        <p:nvPicPr>
          <p:cNvPr descr="axilla, snell" id="181" name="Google Shape;181;p2"/>
          <p:cNvPicPr preferRelativeResize="0"/>
          <p:nvPr/>
        </p:nvPicPr>
        <p:blipFill rotWithShape="1">
          <a:blip r:embed="rId4">
            <a:alphaModFix/>
          </a:blip>
          <a:srcRect b="0" l="0" r="0" t="0"/>
          <a:stretch/>
        </p:blipFill>
        <p:spPr>
          <a:xfrm>
            <a:off x="4543866" y="1760538"/>
            <a:ext cx="4582941" cy="4900510"/>
          </a:xfrm>
          <a:prstGeom prst="rect">
            <a:avLst/>
          </a:prstGeom>
          <a:noFill/>
          <a:ln>
            <a:noFill/>
          </a:ln>
        </p:spPr>
      </p:pic>
      <p:sp>
        <p:nvSpPr>
          <p:cNvPr id="182" name="Google Shape;182;p2"/>
          <p:cNvSpPr txBox="1"/>
          <p:nvPr>
            <p:ph idx="1" type="body"/>
          </p:nvPr>
        </p:nvSpPr>
        <p:spPr>
          <a:xfrm>
            <a:off x="0" y="196948"/>
            <a:ext cx="5247249" cy="592921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Font typeface="Arial"/>
              <a:buNone/>
            </a:pPr>
            <a:r>
              <a:rPr b="1" lang="en-US" sz="2800">
                <a:solidFill>
                  <a:srgbClr val="FF0000"/>
                </a:solidFill>
              </a:rPr>
              <a:t>Apex:</a:t>
            </a:r>
            <a:endParaRPr/>
          </a:p>
          <a:p>
            <a:pPr indent="-342900" lvl="0" marL="342900" rtl="0" algn="l">
              <a:lnSpc>
                <a:spcPct val="90000"/>
              </a:lnSpc>
              <a:spcBef>
                <a:spcPts val="480"/>
              </a:spcBef>
              <a:spcAft>
                <a:spcPts val="0"/>
              </a:spcAft>
              <a:buSzPts val="2400"/>
              <a:buFont typeface="Arial"/>
              <a:buChar char="•"/>
            </a:pPr>
            <a:r>
              <a:rPr b="1" lang="en-US"/>
              <a:t>The entrance from the root of the neck </a:t>
            </a:r>
            <a:r>
              <a:rPr b="1" lang="en-US">
                <a:solidFill>
                  <a:srgbClr val="92D050"/>
                </a:solidFill>
              </a:rPr>
              <a:t>(cervico-axillary canal)</a:t>
            </a:r>
            <a:endParaRPr/>
          </a:p>
          <a:p>
            <a:pPr indent="-342900" lvl="0" marL="342900" rtl="0" algn="l">
              <a:lnSpc>
                <a:spcPct val="90000"/>
              </a:lnSpc>
              <a:spcBef>
                <a:spcPts val="480"/>
              </a:spcBef>
              <a:spcAft>
                <a:spcPts val="0"/>
              </a:spcAft>
              <a:buSzPts val="2400"/>
              <a:buFont typeface="Arial"/>
              <a:buChar char="•"/>
            </a:pPr>
            <a:r>
              <a:rPr b="1" lang="en-US"/>
              <a:t>Lies  at medial side of coracoid process.</a:t>
            </a:r>
            <a:endParaRPr/>
          </a:p>
          <a:p>
            <a:pPr indent="-342900" lvl="0" marL="342900" rtl="0" algn="l">
              <a:lnSpc>
                <a:spcPct val="90000"/>
              </a:lnSpc>
              <a:spcBef>
                <a:spcPts val="480"/>
              </a:spcBef>
              <a:spcAft>
                <a:spcPts val="0"/>
              </a:spcAft>
              <a:buSzPts val="2400"/>
              <a:buFont typeface="Arial"/>
              <a:buChar char="•"/>
            </a:pPr>
            <a:r>
              <a:rPr b="1" lang="en-US"/>
              <a:t>Main nerves and vessels </a:t>
            </a:r>
            <a:endParaRPr/>
          </a:p>
          <a:p>
            <a:pPr indent="0" lvl="0" marL="0" rtl="0" algn="l">
              <a:lnSpc>
                <a:spcPct val="90000"/>
              </a:lnSpc>
              <a:spcBef>
                <a:spcPts val="480"/>
              </a:spcBef>
              <a:spcAft>
                <a:spcPts val="0"/>
              </a:spcAft>
              <a:buSzPts val="2400"/>
              <a:buFont typeface="Arial"/>
              <a:buNone/>
            </a:pPr>
            <a:r>
              <a:rPr b="1" lang="en-US"/>
              <a:t>of UL pass through apex</a:t>
            </a:r>
            <a:endParaRPr/>
          </a:p>
          <a:p>
            <a:pPr indent="0" lvl="0" marL="0" rtl="0" algn="l">
              <a:lnSpc>
                <a:spcPct val="90000"/>
              </a:lnSpc>
              <a:spcBef>
                <a:spcPts val="480"/>
              </a:spcBef>
              <a:spcAft>
                <a:spcPts val="0"/>
              </a:spcAft>
              <a:buSzPts val="2400"/>
              <a:buFont typeface="Arial"/>
              <a:buNone/>
            </a:pPr>
            <a:r>
              <a:rPr b="1" lang="en-US">
                <a:solidFill>
                  <a:srgbClr val="FF0066"/>
                </a:solidFill>
              </a:rPr>
              <a:t>Boundaries:</a:t>
            </a:r>
            <a:endParaRPr/>
          </a:p>
          <a:p>
            <a:pPr indent="0" lvl="0" marL="0" rtl="0" algn="l">
              <a:lnSpc>
                <a:spcPct val="90000"/>
              </a:lnSpc>
              <a:spcBef>
                <a:spcPts val="480"/>
              </a:spcBef>
              <a:spcAft>
                <a:spcPts val="0"/>
              </a:spcAft>
              <a:buSzPts val="2400"/>
              <a:buFont typeface="Arial"/>
              <a:buNone/>
            </a:pPr>
            <a:r>
              <a:rPr b="1" lang="en-US"/>
              <a:t>Ant.: </a:t>
            </a:r>
            <a:r>
              <a:rPr b="1" lang="en-US">
                <a:solidFill>
                  <a:srgbClr val="FFFF00"/>
                </a:solidFill>
              </a:rPr>
              <a:t>clavicle</a:t>
            </a:r>
            <a:endParaRPr/>
          </a:p>
          <a:p>
            <a:pPr indent="0" lvl="0" marL="0" rtl="0" algn="l">
              <a:lnSpc>
                <a:spcPct val="90000"/>
              </a:lnSpc>
              <a:spcBef>
                <a:spcPts val="480"/>
              </a:spcBef>
              <a:spcAft>
                <a:spcPts val="0"/>
              </a:spcAft>
              <a:buSzPts val="2400"/>
              <a:buFont typeface="Arial"/>
              <a:buNone/>
            </a:pPr>
            <a:r>
              <a:rPr b="1" lang="en-US"/>
              <a:t>Post.: </a:t>
            </a:r>
            <a:r>
              <a:rPr b="1" lang="en-US">
                <a:solidFill>
                  <a:srgbClr val="FFFF00"/>
                </a:solidFill>
              </a:rPr>
              <a:t>upper border of </a:t>
            </a:r>
            <a:r>
              <a:rPr b="1" lang="en-US">
                <a:solidFill>
                  <a:srgbClr val="00B0F0"/>
                </a:solidFill>
              </a:rPr>
              <a:t>scapula</a:t>
            </a:r>
            <a:endParaRPr/>
          </a:p>
          <a:p>
            <a:pPr indent="0" lvl="0" marL="0" rtl="0" algn="l">
              <a:lnSpc>
                <a:spcPct val="90000"/>
              </a:lnSpc>
              <a:spcBef>
                <a:spcPts val="480"/>
              </a:spcBef>
              <a:spcAft>
                <a:spcPts val="0"/>
              </a:spcAft>
              <a:buSzPts val="2400"/>
              <a:buFont typeface="Arial"/>
              <a:buNone/>
            </a:pPr>
            <a:r>
              <a:rPr b="1" lang="en-US"/>
              <a:t>Med.: </a:t>
            </a:r>
            <a:r>
              <a:rPr b="1" lang="en-US">
                <a:solidFill>
                  <a:srgbClr val="FFFF00"/>
                </a:solidFill>
              </a:rPr>
              <a:t>1</a:t>
            </a:r>
            <a:r>
              <a:rPr b="1" baseline="30000" lang="en-US">
                <a:solidFill>
                  <a:srgbClr val="FFFF00"/>
                </a:solidFill>
              </a:rPr>
              <a:t>st</a:t>
            </a:r>
            <a:r>
              <a:rPr b="1" lang="en-US">
                <a:solidFill>
                  <a:srgbClr val="FFFF00"/>
                </a:solidFill>
              </a:rPr>
              <a:t> rib</a:t>
            </a:r>
            <a:endParaRPr b="1">
              <a:solidFill>
                <a:srgbClr val="CC0000"/>
              </a:solidFill>
            </a:endParaRPr>
          </a:p>
          <a:p>
            <a:pPr indent="0" lvl="0" marL="0" rtl="0" algn="ctr">
              <a:lnSpc>
                <a:spcPct val="90000"/>
              </a:lnSpc>
              <a:spcBef>
                <a:spcPts val="480"/>
              </a:spcBef>
              <a:spcAft>
                <a:spcPts val="0"/>
              </a:spcAft>
              <a:buSzPts val="2400"/>
              <a:buFont typeface="Arial"/>
              <a:buNone/>
            </a:pPr>
            <a:r>
              <a:rPr b="1" lang="en-US">
                <a:solidFill>
                  <a:srgbClr val="FF0000"/>
                </a:solidFill>
              </a:rPr>
              <a:t>Base:</a:t>
            </a:r>
            <a:endParaRPr/>
          </a:p>
          <a:p>
            <a:pPr indent="0" lvl="0" marL="0" rtl="0" algn="l">
              <a:lnSpc>
                <a:spcPct val="90000"/>
              </a:lnSpc>
              <a:spcBef>
                <a:spcPts val="480"/>
              </a:spcBef>
              <a:spcAft>
                <a:spcPts val="0"/>
              </a:spcAft>
              <a:buSzPts val="2400"/>
              <a:buFont typeface="Arial"/>
              <a:buNone/>
            </a:pPr>
            <a:r>
              <a:rPr b="1" lang="en-US"/>
              <a:t>Formed by the</a:t>
            </a:r>
            <a:r>
              <a:rPr b="1" lang="en-US">
                <a:solidFill>
                  <a:srgbClr val="000099"/>
                </a:solidFill>
              </a:rPr>
              <a:t> </a:t>
            </a:r>
            <a:r>
              <a:rPr b="1" lang="en-US">
                <a:solidFill>
                  <a:srgbClr val="FFFF00"/>
                </a:solidFill>
              </a:rPr>
              <a:t>skin</a:t>
            </a:r>
            <a:r>
              <a:rPr b="1" lang="en-US"/>
              <a:t> concavity extending from the arm to </a:t>
            </a:r>
            <a:endParaRPr/>
          </a:p>
          <a:p>
            <a:pPr indent="0" lvl="0" marL="0" rtl="0" algn="l">
              <a:lnSpc>
                <a:spcPct val="90000"/>
              </a:lnSpc>
              <a:spcBef>
                <a:spcPts val="480"/>
              </a:spcBef>
              <a:spcAft>
                <a:spcPts val="0"/>
              </a:spcAft>
              <a:buSzPts val="2400"/>
              <a:buFont typeface="Arial"/>
              <a:buNone/>
            </a:pPr>
            <a:r>
              <a:rPr b="1" lang="en-US"/>
              <a:t>thoracic wall.</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pic>
        <p:nvPicPr>
          <p:cNvPr descr="intermuscular spaces" id="293" name="Google Shape;293;p20"/>
          <p:cNvPicPr preferRelativeResize="0"/>
          <p:nvPr/>
        </p:nvPicPr>
        <p:blipFill rotWithShape="1">
          <a:blip r:embed="rId3">
            <a:alphaModFix/>
          </a:blip>
          <a:srcRect b="0" l="0" r="0" t="0"/>
          <a:stretch/>
        </p:blipFill>
        <p:spPr>
          <a:xfrm>
            <a:off x="823913" y="47625"/>
            <a:ext cx="7496175" cy="6762750"/>
          </a:xfrm>
          <a:prstGeom prst="rect">
            <a:avLst/>
          </a:prstGeom>
          <a:noFill/>
          <a:ln>
            <a:noFill/>
          </a:ln>
        </p:spPr>
      </p:pic>
      <p:sp>
        <p:nvSpPr>
          <p:cNvPr id="294" name="Google Shape;294;p20"/>
          <p:cNvSpPr/>
          <p:nvPr/>
        </p:nvSpPr>
        <p:spPr>
          <a:xfrm>
            <a:off x="6133514" y="2082018"/>
            <a:ext cx="1111348" cy="239151"/>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5" name="Google Shape;295;p20"/>
          <p:cNvSpPr/>
          <p:nvPr/>
        </p:nvSpPr>
        <p:spPr>
          <a:xfrm>
            <a:off x="6499274" y="3910819"/>
            <a:ext cx="1561514" cy="576776"/>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2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3" name="Shape 1523"/>
        <p:cNvGrpSpPr/>
        <p:nvPr/>
      </p:nvGrpSpPr>
      <p:grpSpPr>
        <a:xfrm>
          <a:off x="0" y="0"/>
          <a:ext cx="0" cy="0"/>
          <a:chOff x="0" y="0"/>
          <a:chExt cx="0" cy="0"/>
        </a:xfrm>
      </p:grpSpPr>
      <p:sp>
        <p:nvSpPr>
          <p:cNvPr id="1524" name="Google Shape;1524;p200"/>
          <p:cNvSpPr txBox="1"/>
          <p:nvPr>
            <p:ph type="title"/>
          </p:nvPr>
        </p:nvSpPr>
        <p:spPr>
          <a:xfrm>
            <a:off x="569744" y="-36175"/>
            <a:ext cx="8229600" cy="922337"/>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4000">
                <a:solidFill>
                  <a:srgbClr val="FF0000"/>
                </a:solidFill>
              </a:rPr>
              <a:t>Extensor Retinaculum</a:t>
            </a:r>
            <a:endParaRPr/>
          </a:p>
        </p:txBody>
      </p:sp>
      <p:pic>
        <p:nvPicPr>
          <p:cNvPr descr="extensor retinaculum" id="1525" name="Google Shape;1525;p200"/>
          <p:cNvPicPr preferRelativeResize="0"/>
          <p:nvPr/>
        </p:nvPicPr>
        <p:blipFill rotWithShape="1">
          <a:blip r:embed="rId3">
            <a:alphaModFix/>
          </a:blip>
          <a:srcRect b="0" l="0" r="0" t="0"/>
          <a:stretch/>
        </p:blipFill>
        <p:spPr>
          <a:xfrm>
            <a:off x="4721225" y="1844675"/>
            <a:ext cx="4171950" cy="4797425"/>
          </a:xfrm>
          <a:prstGeom prst="rect">
            <a:avLst/>
          </a:prstGeom>
          <a:noFill/>
          <a:ln>
            <a:noFill/>
          </a:ln>
        </p:spPr>
      </p:pic>
      <p:pic>
        <p:nvPicPr>
          <p:cNvPr descr="extensor muscles &amp; retinaculum" id="1526" name="Google Shape;1526;p200"/>
          <p:cNvPicPr preferRelativeResize="0"/>
          <p:nvPr/>
        </p:nvPicPr>
        <p:blipFill rotWithShape="1">
          <a:blip r:embed="rId4">
            <a:alphaModFix/>
          </a:blip>
          <a:srcRect b="0" l="0" r="0" t="0"/>
          <a:stretch/>
        </p:blipFill>
        <p:spPr>
          <a:xfrm>
            <a:off x="323850" y="1196975"/>
            <a:ext cx="3765550" cy="5472113"/>
          </a:xfrm>
          <a:prstGeom prst="rect">
            <a:avLst/>
          </a:prstGeom>
          <a:noFill/>
          <a:ln>
            <a:noFill/>
          </a:ln>
        </p:spPr>
      </p:pic>
    </p:spTree>
  </p:cSld>
  <p:clrMapOvr>
    <a:masterClrMapping/>
  </p:clrMapOvr>
</p:sld>
</file>

<file path=ppt/slides/slide2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0" name="Shape 1530"/>
        <p:cNvGrpSpPr/>
        <p:nvPr/>
      </p:nvGrpSpPr>
      <p:grpSpPr>
        <a:xfrm>
          <a:off x="0" y="0"/>
          <a:ext cx="0" cy="0"/>
          <a:chOff x="0" y="0"/>
          <a:chExt cx="0" cy="0"/>
        </a:xfrm>
      </p:grpSpPr>
      <p:sp>
        <p:nvSpPr>
          <p:cNvPr id="1531" name="Google Shape;1531;p201"/>
          <p:cNvSpPr txBox="1"/>
          <p:nvPr>
            <p:ph type="title"/>
          </p:nvPr>
        </p:nvSpPr>
        <p:spPr>
          <a:xfrm>
            <a:off x="2703513" y="-259946"/>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Extensor Retinaculum</a:t>
            </a:r>
            <a:endParaRPr sz="3600"/>
          </a:p>
        </p:txBody>
      </p:sp>
      <p:sp>
        <p:nvSpPr>
          <p:cNvPr id="1532" name="Google Shape;1532;p201"/>
          <p:cNvSpPr txBox="1"/>
          <p:nvPr>
            <p:ph idx="1" type="body"/>
          </p:nvPr>
        </p:nvSpPr>
        <p:spPr>
          <a:xfrm>
            <a:off x="49206" y="752168"/>
            <a:ext cx="4596536" cy="5373995"/>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FFFF00"/>
              </a:buClr>
              <a:buSzPts val="3192"/>
              <a:buFont typeface="Arial"/>
              <a:buChar char="•"/>
            </a:pPr>
            <a:r>
              <a:rPr b="1" lang="en-US"/>
              <a:t>A band of deep fascia less strong and thick </a:t>
            </a:r>
            <a:r>
              <a:rPr b="1" lang="en-US">
                <a:solidFill>
                  <a:srgbClr val="CC0000"/>
                </a:solidFill>
              </a:rPr>
              <a:t>Post.</a:t>
            </a:r>
            <a:r>
              <a:rPr b="1" lang="en-US"/>
              <a:t> to wrist joint that holds the tendons of extensor muscles.</a:t>
            </a:r>
            <a:endParaRPr/>
          </a:p>
          <a:p>
            <a:pPr indent="-342900" lvl="0" marL="342900" rtl="0" algn="l">
              <a:spcBef>
                <a:spcPts val="480"/>
              </a:spcBef>
              <a:spcAft>
                <a:spcPts val="0"/>
              </a:spcAft>
              <a:buClr>
                <a:srgbClr val="FFFF00"/>
              </a:buClr>
              <a:buSzPts val="3192"/>
              <a:buFont typeface="Arial"/>
              <a:buChar char="•"/>
            </a:pPr>
            <a:r>
              <a:rPr b="1" lang="en-US"/>
              <a:t>Run obliquely</a:t>
            </a:r>
            <a:endParaRPr/>
          </a:p>
          <a:p>
            <a:pPr indent="-342900" lvl="0" marL="342900" rtl="0" algn="l">
              <a:spcBef>
                <a:spcPts val="560"/>
              </a:spcBef>
              <a:spcAft>
                <a:spcPts val="0"/>
              </a:spcAft>
              <a:buClr>
                <a:srgbClr val="FFFF00"/>
              </a:buClr>
              <a:buSzPts val="3724"/>
              <a:buFont typeface="Arial"/>
              <a:buChar char="•"/>
            </a:pPr>
            <a:r>
              <a:rPr b="1" i="1" lang="en-US" sz="2800" u="sng">
                <a:solidFill>
                  <a:srgbClr val="FFFF00"/>
                </a:solidFill>
              </a:rPr>
              <a:t>Medially</a:t>
            </a:r>
            <a:r>
              <a:rPr b="1" lang="en-US"/>
              <a:t> attached to Triquetral and pisiform bone</a:t>
            </a:r>
            <a:endParaRPr/>
          </a:p>
          <a:p>
            <a:pPr indent="-342900" lvl="0" marL="342900" rtl="0" algn="l">
              <a:spcBef>
                <a:spcPts val="560"/>
              </a:spcBef>
              <a:spcAft>
                <a:spcPts val="0"/>
              </a:spcAft>
              <a:buClr>
                <a:srgbClr val="FFFF00"/>
              </a:buClr>
              <a:buSzPts val="3724"/>
              <a:buFont typeface="Arial"/>
              <a:buChar char="•"/>
            </a:pPr>
            <a:r>
              <a:rPr b="1" i="1" lang="en-US" sz="2800" u="sng">
                <a:solidFill>
                  <a:srgbClr val="FFFF00"/>
                </a:solidFill>
              </a:rPr>
              <a:t>Laterally</a:t>
            </a:r>
            <a:r>
              <a:rPr b="1" lang="en-US"/>
              <a:t> attached to sharp edge between lateral and anterior surface of lower end of radius</a:t>
            </a:r>
            <a:endParaRPr/>
          </a:p>
          <a:p>
            <a:pPr indent="-342900" lvl="0" marL="342900" rtl="0" algn="l">
              <a:spcBef>
                <a:spcPts val="480"/>
              </a:spcBef>
              <a:spcAft>
                <a:spcPts val="0"/>
              </a:spcAft>
              <a:buClr>
                <a:srgbClr val="FFFF00"/>
              </a:buClr>
              <a:buSzPts val="3192"/>
              <a:buFont typeface="Arial"/>
              <a:buChar char="•"/>
            </a:pPr>
            <a:r>
              <a:rPr b="1" lang="en-US"/>
              <a:t>Divided into six compartments</a:t>
            </a:r>
            <a:endParaRPr/>
          </a:p>
          <a:p>
            <a:pPr indent="-342900" lvl="0" marL="342900" rtl="0" algn="l">
              <a:spcBef>
                <a:spcPts val="480"/>
              </a:spcBef>
              <a:spcAft>
                <a:spcPts val="0"/>
              </a:spcAft>
              <a:buSzPts val="2400"/>
              <a:buFont typeface="Arial"/>
              <a:buNone/>
            </a:pPr>
            <a:r>
              <a:t/>
            </a:r>
            <a:endParaRPr b="1"/>
          </a:p>
          <a:p>
            <a:pPr indent="-140208" lvl="0" marL="342900" rtl="0" algn="l">
              <a:spcBef>
                <a:spcPts val="480"/>
              </a:spcBef>
              <a:spcAft>
                <a:spcPts val="0"/>
              </a:spcAft>
              <a:buClr>
                <a:srgbClr val="FFFF00"/>
              </a:buClr>
              <a:buSzPts val="3192"/>
              <a:buFont typeface="Arial"/>
              <a:buNone/>
            </a:pPr>
            <a:r>
              <a:t/>
            </a:r>
            <a:endParaRPr b="1"/>
          </a:p>
          <a:p>
            <a:pPr indent="-190500" lvl="0" marL="342900" rtl="0" algn="l">
              <a:spcBef>
                <a:spcPts val="480"/>
              </a:spcBef>
              <a:spcAft>
                <a:spcPts val="0"/>
              </a:spcAft>
              <a:buSzPts val="2400"/>
              <a:buFont typeface="Arial"/>
              <a:buNone/>
            </a:pPr>
            <a:r>
              <a:t/>
            </a:r>
            <a:endParaRPr/>
          </a:p>
        </p:txBody>
      </p:sp>
      <p:pic>
        <p:nvPicPr>
          <p:cNvPr id="1533" name="Google Shape;1533;p201"/>
          <p:cNvPicPr preferRelativeResize="0"/>
          <p:nvPr/>
        </p:nvPicPr>
        <p:blipFill rotWithShape="1">
          <a:blip r:embed="rId3">
            <a:alphaModFix/>
          </a:blip>
          <a:srcRect b="0" l="0" r="0" t="0"/>
          <a:stretch/>
        </p:blipFill>
        <p:spPr>
          <a:xfrm>
            <a:off x="4273397" y="1547813"/>
            <a:ext cx="4856634" cy="4909258"/>
          </a:xfrm>
          <a:prstGeom prst="rect">
            <a:avLst/>
          </a:prstGeom>
          <a:noFill/>
          <a:ln>
            <a:noFill/>
          </a:ln>
        </p:spPr>
      </p:pic>
    </p:spTree>
  </p:cSld>
  <p:clrMapOvr>
    <a:masterClrMapping/>
  </p:clrMapOvr>
</p:sld>
</file>

<file path=ppt/slides/slide2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7" name="Shape 1537"/>
        <p:cNvGrpSpPr/>
        <p:nvPr/>
      </p:nvGrpSpPr>
      <p:grpSpPr>
        <a:xfrm>
          <a:off x="0" y="0"/>
          <a:ext cx="0" cy="0"/>
          <a:chOff x="0" y="0"/>
          <a:chExt cx="0" cy="0"/>
        </a:xfrm>
      </p:grpSpPr>
      <p:sp>
        <p:nvSpPr>
          <p:cNvPr id="1538" name="Google Shape;1538;p202"/>
          <p:cNvSpPr txBox="1"/>
          <p:nvPr>
            <p:ph type="title"/>
          </p:nvPr>
        </p:nvSpPr>
        <p:spPr>
          <a:xfrm>
            <a:off x="457200" y="188913"/>
            <a:ext cx="8229600" cy="8509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200">
                <a:solidFill>
                  <a:srgbClr val="FF0000"/>
                </a:solidFill>
              </a:rPr>
              <a:t>Nerves in The Forearm</a:t>
            </a:r>
            <a:endParaRPr/>
          </a:p>
        </p:txBody>
      </p:sp>
      <p:sp>
        <p:nvSpPr>
          <p:cNvPr id="1539" name="Google Shape;1539;p202"/>
          <p:cNvSpPr txBox="1"/>
          <p:nvPr>
            <p:ph idx="1" type="body"/>
          </p:nvPr>
        </p:nvSpPr>
        <p:spPr>
          <a:xfrm>
            <a:off x="2693988" y="1600200"/>
            <a:ext cx="6326187"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800"/>
              <a:buFont typeface="Arial"/>
              <a:buNone/>
            </a:pPr>
            <a:r>
              <a:rPr b="1" lang="en-US" sz="2800">
                <a:solidFill>
                  <a:srgbClr val="FFFF00"/>
                </a:solidFill>
              </a:rPr>
              <a:t>3 main nerves:</a:t>
            </a:r>
            <a:endParaRPr/>
          </a:p>
          <a:p>
            <a:pPr indent="-342900" lvl="0" marL="342900" rtl="0" algn="l">
              <a:spcBef>
                <a:spcPts val="480"/>
              </a:spcBef>
              <a:spcAft>
                <a:spcPts val="0"/>
              </a:spcAft>
              <a:buSzPts val="2400"/>
              <a:buFont typeface="Arial"/>
              <a:buNone/>
            </a:pPr>
            <a:r>
              <a:t/>
            </a:r>
            <a:endParaRPr b="1" sz="2400"/>
          </a:p>
          <a:p>
            <a:pPr indent="-342900" lvl="0" marL="342900" rtl="0" algn="l">
              <a:spcBef>
                <a:spcPts val="480"/>
              </a:spcBef>
              <a:spcAft>
                <a:spcPts val="0"/>
              </a:spcAft>
              <a:buSzPts val="2400"/>
              <a:buFont typeface="Arial"/>
              <a:buNone/>
            </a:pPr>
            <a:r>
              <a:rPr b="1" lang="en-US" sz="2400">
                <a:solidFill>
                  <a:schemeClr val="lt2"/>
                </a:solidFill>
              </a:rPr>
              <a:t>Median n.</a:t>
            </a:r>
            <a:endParaRPr/>
          </a:p>
          <a:p>
            <a:pPr indent="-342900" lvl="0" marL="342900" rtl="0" algn="l">
              <a:spcBef>
                <a:spcPts val="480"/>
              </a:spcBef>
              <a:spcAft>
                <a:spcPts val="0"/>
              </a:spcAft>
              <a:buSzPts val="2400"/>
              <a:buFont typeface="Arial"/>
              <a:buNone/>
            </a:pPr>
            <a:r>
              <a:t/>
            </a:r>
            <a:endParaRPr b="1" sz="2400">
              <a:solidFill>
                <a:schemeClr val="lt2"/>
              </a:solidFill>
            </a:endParaRPr>
          </a:p>
          <a:p>
            <a:pPr indent="-342900" lvl="0" marL="342900" rtl="0" algn="l">
              <a:spcBef>
                <a:spcPts val="480"/>
              </a:spcBef>
              <a:spcAft>
                <a:spcPts val="0"/>
              </a:spcAft>
              <a:buSzPts val="2400"/>
              <a:buFont typeface="Arial"/>
              <a:buNone/>
            </a:pPr>
            <a:r>
              <a:rPr b="1" lang="en-US" sz="2400">
                <a:solidFill>
                  <a:schemeClr val="lt2"/>
                </a:solidFill>
              </a:rPr>
              <a:t>Ulnar n.</a:t>
            </a:r>
            <a:endParaRPr/>
          </a:p>
          <a:p>
            <a:pPr indent="-342900" lvl="0" marL="342900" rtl="0" algn="l">
              <a:spcBef>
                <a:spcPts val="480"/>
              </a:spcBef>
              <a:spcAft>
                <a:spcPts val="0"/>
              </a:spcAft>
              <a:buSzPts val="2400"/>
              <a:buFont typeface="Arial"/>
              <a:buNone/>
            </a:pPr>
            <a:r>
              <a:t/>
            </a:r>
            <a:endParaRPr b="1" sz="2400">
              <a:solidFill>
                <a:schemeClr val="lt2"/>
              </a:solidFill>
            </a:endParaRPr>
          </a:p>
          <a:p>
            <a:pPr indent="-342900" lvl="0" marL="342900" rtl="0" algn="l">
              <a:spcBef>
                <a:spcPts val="480"/>
              </a:spcBef>
              <a:spcAft>
                <a:spcPts val="0"/>
              </a:spcAft>
              <a:buSzPts val="2400"/>
              <a:buFont typeface="Arial"/>
              <a:buNone/>
            </a:pPr>
            <a:r>
              <a:rPr b="1" lang="en-US" sz="2400">
                <a:solidFill>
                  <a:schemeClr val="lt2"/>
                </a:solidFill>
              </a:rPr>
              <a:t>Radial n.</a:t>
            </a:r>
            <a:endParaRPr/>
          </a:p>
        </p:txBody>
      </p:sp>
    </p:spTree>
  </p:cSld>
  <p:clrMapOvr>
    <a:masterClrMapping/>
  </p:clrMapOvr>
</p:sld>
</file>

<file path=ppt/slides/slide2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3" name="Shape 1543"/>
        <p:cNvGrpSpPr/>
        <p:nvPr/>
      </p:nvGrpSpPr>
      <p:grpSpPr>
        <a:xfrm>
          <a:off x="0" y="0"/>
          <a:ext cx="0" cy="0"/>
          <a:chOff x="0" y="0"/>
          <a:chExt cx="0" cy="0"/>
        </a:xfrm>
      </p:grpSpPr>
      <p:sp>
        <p:nvSpPr>
          <p:cNvPr id="1544" name="Google Shape;1544;p203"/>
          <p:cNvSpPr txBox="1"/>
          <p:nvPr>
            <p:ph type="title"/>
          </p:nvPr>
        </p:nvSpPr>
        <p:spPr>
          <a:xfrm>
            <a:off x="2703513" y="-175538"/>
            <a:ext cx="6316662" cy="11430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None/>
            </a:pPr>
            <a:r>
              <a:rPr b="1" lang="en-US" sz="4000">
                <a:solidFill>
                  <a:srgbClr val="FF0000"/>
                </a:solidFill>
              </a:rPr>
              <a:t>The Median nerve</a:t>
            </a:r>
            <a:endParaRPr/>
          </a:p>
        </p:txBody>
      </p:sp>
      <p:sp>
        <p:nvSpPr>
          <p:cNvPr id="1545" name="Google Shape;1545;p203"/>
          <p:cNvSpPr txBox="1"/>
          <p:nvPr>
            <p:ph idx="1" type="body"/>
          </p:nvPr>
        </p:nvSpPr>
        <p:spPr>
          <a:xfrm>
            <a:off x="0" y="1212156"/>
            <a:ext cx="9144000" cy="51816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600"/>
              <a:buFont typeface="Arial"/>
              <a:buChar char="•"/>
            </a:pPr>
            <a:r>
              <a:rPr b="1" lang="en-US" sz="2600">
                <a:solidFill>
                  <a:srgbClr val="FFFF00"/>
                </a:solidFill>
              </a:rPr>
              <a:t>The Median nerve  : </a:t>
            </a:r>
            <a:r>
              <a:rPr b="1" lang="en-US" sz="2600"/>
              <a:t>is formed by 2 roots from median and lateral cords of brachial plexus, unite in front third part of Axillary artery.</a:t>
            </a:r>
            <a:endParaRPr/>
          </a:p>
          <a:p>
            <a:pPr indent="-285750" lvl="1" marL="742950" rtl="0" algn="l">
              <a:spcBef>
                <a:spcPts val="560"/>
              </a:spcBef>
              <a:spcAft>
                <a:spcPts val="0"/>
              </a:spcAft>
              <a:buSzPts val="2800"/>
              <a:buFont typeface="Arial"/>
              <a:buChar char="•"/>
            </a:pPr>
            <a:r>
              <a:rPr b="1" lang="en-US" sz="2800">
                <a:solidFill>
                  <a:srgbClr val="FF9900"/>
                </a:solidFill>
              </a:rPr>
              <a:t>Course: </a:t>
            </a:r>
            <a:endParaRPr/>
          </a:p>
          <a:p>
            <a:pPr indent="-285750" lvl="1" marL="742950" rtl="0" algn="l">
              <a:spcBef>
                <a:spcPts val="520"/>
              </a:spcBef>
              <a:spcAft>
                <a:spcPts val="0"/>
              </a:spcAft>
              <a:buSzPts val="3094"/>
              <a:buFont typeface="Arial"/>
              <a:buChar char="•"/>
            </a:pPr>
            <a:r>
              <a:rPr b="1" lang="en-US" sz="2600"/>
              <a:t>In upper arm lie lateral to Axillary artrey,and upper half of brachial artery, till insertion of brachioradialis</a:t>
            </a:r>
            <a:endParaRPr/>
          </a:p>
          <a:p>
            <a:pPr indent="-285750" lvl="1" marL="742950" rtl="0" algn="l">
              <a:spcBef>
                <a:spcPts val="520"/>
              </a:spcBef>
              <a:spcAft>
                <a:spcPts val="0"/>
              </a:spcAft>
              <a:buSzPts val="3094"/>
              <a:buFont typeface="Arial"/>
              <a:buChar char="•"/>
            </a:pPr>
            <a:r>
              <a:rPr b="1" lang="en-US" sz="2600"/>
              <a:t>Here it crosses in front of brachial artery from lateral to medial</a:t>
            </a:r>
            <a:endParaRPr/>
          </a:p>
          <a:p>
            <a:pPr indent="-285750" lvl="1" marL="742950" rtl="0" algn="l">
              <a:spcBef>
                <a:spcPts val="520"/>
              </a:spcBef>
              <a:spcAft>
                <a:spcPts val="0"/>
              </a:spcAft>
              <a:buSzPts val="3094"/>
              <a:buFont typeface="Arial"/>
              <a:buChar char="•"/>
            </a:pPr>
            <a:r>
              <a:rPr b="1" lang="en-US" sz="2600"/>
              <a:t>It leaves cubital fossa between </a:t>
            </a:r>
            <a:r>
              <a:rPr b="1" i="1" lang="en-US" sz="2600" u="sng">
                <a:solidFill>
                  <a:srgbClr val="FFFF00"/>
                </a:solidFill>
              </a:rPr>
              <a:t>two heads </a:t>
            </a:r>
            <a:r>
              <a:rPr b="1" lang="en-US" sz="2600"/>
              <a:t>of </a:t>
            </a:r>
            <a:r>
              <a:rPr b="1" i="1" lang="en-US" sz="2600" u="sng">
                <a:solidFill>
                  <a:srgbClr val="FF0066"/>
                </a:solidFill>
              </a:rPr>
              <a:t>pronator teres </a:t>
            </a:r>
            <a:r>
              <a:rPr b="1" lang="en-US" sz="2600"/>
              <a:t>muscle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545">
                                            <p:txEl>
                                              <p:pRg end="0" st="0"/>
                                            </p:txEl>
                                          </p:spTgt>
                                        </p:tgtEl>
                                        <p:attrNameLst>
                                          <p:attrName>style.visibility</p:attrName>
                                        </p:attrNameLst>
                                      </p:cBhvr>
                                      <p:to>
                                        <p:strVal val="visible"/>
                                      </p:to>
                                    </p:set>
                                    <p:anim calcmode="lin" valueType="num">
                                      <p:cBhvr additive="base">
                                        <p:cTn dur="500"/>
                                        <p:tgtEl>
                                          <p:spTgt spid="1545">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545">
                                            <p:txEl>
                                              <p:pRg end="1" st="1"/>
                                            </p:txEl>
                                          </p:spTgt>
                                        </p:tgtEl>
                                        <p:attrNameLst>
                                          <p:attrName>style.visibility</p:attrName>
                                        </p:attrNameLst>
                                      </p:cBhvr>
                                      <p:to>
                                        <p:strVal val="visible"/>
                                      </p:to>
                                    </p:set>
                                    <p:anim calcmode="lin" valueType="num">
                                      <p:cBhvr additive="base">
                                        <p:cTn dur="500"/>
                                        <p:tgtEl>
                                          <p:spTgt spid="1545">
                                            <p:txEl>
                                              <p:pRg end="1" st="1"/>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545">
                                            <p:txEl>
                                              <p:pRg end="2" st="2"/>
                                            </p:txEl>
                                          </p:spTgt>
                                        </p:tgtEl>
                                        <p:attrNameLst>
                                          <p:attrName>style.visibility</p:attrName>
                                        </p:attrNameLst>
                                      </p:cBhvr>
                                      <p:to>
                                        <p:strVal val="visible"/>
                                      </p:to>
                                    </p:set>
                                    <p:anim calcmode="lin" valueType="num">
                                      <p:cBhvr additive="base">
                                        <p:cTn dur="500"/>
                                        <p:tgtEl>
                                          <p:spTgt spid="1545">
                                            <p:txEl>
                                              <p:pRg end="2" st="2"/>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545">
                                            <p:txEl>
                                              <p:pRg end="3" st="3"/>
                                            </p:txEl>
                                          </p:spTgt>
                                        </p:tgtEl>
                                        <p:attrNameLst>
                                          <p:attrName>style.visibility</p:attrName>
                                        </p:attrNameLst>
                                      </p:cBhvr>
                                      <p:to>
                                        <p:strVal val="visible"/>
                                      </p:to>
                                    </p:set>
                                    <p:anim calcmode="lin" valueType="num">
                                      <p:cBhvr additive="base">
                                        <p:cTn dur="500"/>
                                        <p:tgtEl>
                                          <p:spTgt spid="1545">
                                            <p:txEl>
                                              <p:pRg end="3" st="3"/>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545">
                                            <p:txEl>
                                              <p:pRg end="4" st="4"/>
                                            </p:txEl>
                                          </p:spTgt>
                                        </p:tgtEl>
                                        <p:attrNameLst>
                                          <p:attrName>style.visibility</p:attrName>
                                        </p:attrNameLst>
                                      </p:cBhvr>
                                      <p:to>
                                        <p:strVal val="visible"/>
                                      </p:to>
                                    </p:set>
                                    <p:anim calcmode="lin" valueType="num">
                                      <p:cBhvr additive="base">
                                        <p:cTn dur="500"/>
                                        <p:tgtEl>
                                          <p:spTgt spid="1545">
                                            <p:txEl>
                                              <p:pRg end="4" st="4"/>
                                            </p:txEl>
                                          </p:spTgt>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9" name="Shape 1549"/>
        <p:cNvGrpSpPr/>
        <p:nvPr/>
      </p:nvGrpSpPr>
      <p:grpSpPr>
        <a:xfrm>
          <a:off x="0" y="0"/>
          <a:ext cx="0" cy="0"/>
          <a:chOff x="0" y="0"/>
          <a:chExt cx="0" cy="0"/>
        </a:xfrm>
      </p:grpSpPr>
      <p:sp>
        <p:nvSpPr>
          <p:cNvPr id="1550" name="Google Shape;1550;p204"/>
          <p:cNvSpPr txBox="1"/>
          <p:nvPr>
            <p:ph type="title"/>
          </p:nvPr>
        </p:nvSpPr>
        <p:spPr>
          <a:xfrm>
            <a:off x="457200" y="91754"/>
            <a:ext cx="8229600" cy="8509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Median Nerve</a:t>
            </a:r>
            <a:endParaRPr/>
          </a:p>
        </p:txBody>
      </p:sp>
      <p:sp>
        <p:nvSpPr>
          <p:cNvPr id="1551" name="Google Shape;1551;p204"/>
          <p:cNvSpPr txBox="1"/>
          <p:nvPr>
            <p:ph idx="1" type="body"/>
          </p:nvPr>
        </p:nvSpPr>
        <p:spPr>
          <a:xfrm>
            <a:off x="119545" y="1091382"/>
            <a:ext cx="6502481" cy="4922238"/>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600"/>
              <a:buFont typeface="Arial"/>
              <a:buNone/>
            </a:pPr>
            <a:r>
              <a:rPr b="1" lang="en-US" sz="2600"/>
              <a:t>Pass in the middle of forearm Anteriorly</a:t>
            </a:r>
            <a:endParaRPr/>
          </a:p>
          <a:p>
            <a:pPr indent="-342900" lvl="0" marL="342900" rtl="0" algn="l">
              <a:spcBef>
                <a:spcPts val="520"/>
              </a:spcBef>
              <a:spcAft>
                <a:spcPts val="0"/>
              </a:spcAft>
              <a:buSzPts val="2600"/>
              <a:buFont typeface="Arial"/>
              <a:buNone/>
            </a:pPr>
            <a:r>
              <a:t/>
            </a:r>
            <a:endParaRPr b="1" sz="2600"/>
          </a:p>
          <a:p>
            <a:pPr indent="-342900" lvl="0" marL="342900" rtl="0" algn="l">
              <a:spcBef>
                <a:spcPts val="520"/>
              </a:spcBef>
              <a:spcAft>
                <a:spcPts val="0"/>
              </a:spcAft>
              <a:buSzPts val="2600"/>
              <a:buFont typeface="Arial"/>
              <a:buNone/>
            </a:pPr>
            <a:r>
              <a:rPr b="1" lang="en-US" sz="2600"/>
              <a:t>Beneath </a:t>
            </a:r>
            <a:r>
              <a:rPr b="1" lang="en-US" sz="2600">
                <a:solidFill>
                  <a:srgbClr val="FFFF00"/>
                </a:solidFill>
              </a:rPr>
              <a:t>FDS</a:t>
            </a:r>
            <a:r>
              <a:rPr b="1" lang="en-US" sz="2600"/>
              <a:t> &amp; ant. to </a:t>
            </a:r>
            <a:r>
              <a:rPr b="1" lang="en-US" sz="2600">
                <a:solidFill>
                  <a:srgbClr val="FFFF00"/>
                </a:solidFill>
              </a:rPr>
              <a:t>FDP</a:t>
            </a:r>
            <a:endParaRPr/>
          </a:p>
          <a:p>
            <a:pPr indent="-342900" lvl="0" marL="342900" rtl="0" algn="l">
              <a:spcBef>
                <a:spcPts val="520"/>
              </a:spcBef>
              <a:spcAft>
                <a:spcPts val="0"/>
              </a:spcAft>
              <a:buSzPts val="2600"/>
              <a:buFont typeface="Arial"/>
              <a:buNone/>
            </a:pPr>
            <a:r>
              <a:t/>
            </a:r>
            <a:endParaRPr b="1" sz="2600">
              <a:solidFill>
                <a:srgbClr val="000099"/>
              </a:solidFill>
            </a:endParaRPr>
          </a:p>
          <a:p>
            <a:pPr indent="-342900" lvl="0" marL="342900" rtl="0" algn="l">
              <a:spcBef>
                <a:spcPts val="520"/>
              </a:spcBef>
              <a:spcAft>
                <a:spcPts val="0"/>
              </a:spcAft>
              <a:buSzPts val="2600"/>
              <a:buFont typeface="Arial"/>
              <a:buNone/>
            </a:pPr>
            <a:r>
              <a:rPr b="1" lang="en-US" sz="2600"/>
              <a:t>At wrist:</a:t>
            </a:r>
            <a:endParaRPr/>
          </a:p>
          <a:p>
            <a:pPr indent="-342900" lvl="0" marL="342900" rtl="0" algn="l">
              <a:spcBef>
                <a:spcPts val="520"/>
              </a:spcBef>
              <a:spcAft>
                <a:spcPts val="0"/>
              </a:spcAft>
              <a:buSzPts val="2600"/>
              <a:buFont typeface="Arial"/>
              <a:buNone/>
            </a:pPr>
            <a:r>
              <a:rPr b="1" lang="en-US" sz="2600"/>
              <a:t>	beneath flexor retinaculum </a:t>
            </a:r>
            <a:r>
              <a:rPr b="1" lang="en-US" sz="2600">
                <a:solidFill>
                  <a:srgbClr val="00B0F0"/>
                </a:solidFill>
              </a:rPr>
              <a:t>(in carpal tunnel)</a:t>
            </a:r>
            <a:endParaRPr/>
          </a:p>
          <a:p>
            <a:pPr indent="-342900" lvl="0" marL="342900" rtl="0" algn="l">
              <a:spcBef>
                <a:spcPts val="520"/>
              </a:spcBef>
              <a:spcAft>
                <a:spcPts val="0"/>
              </a:spcAft>
              <a:buSzPts val="2600"/>
              <a:buFont typeface="Arial"/>
              <a:buNone/>
            </a:pPr>
            <a:r>
              <a:t/>
            </a:r>
            <a:endParaRPr b="1" sz="2600"/>
          </a:p>
          <a:p>
            <a:pPr indent="-342900" lvl="0" marL="342900" rtl="0" algn="l">
              <a:spcBef>
                <a:spcPts val="640"/>
              </a:spcBef>
              <a:spcAft>
                <a:spcPts val="0"/>
              </a:spcAft>
              <a:buSzPts val="2600"/>
              <a:buFont typeface="Arial"/>
              <a:buNone/>
            </a:pPr>
            <a:r>
              <a:rPr b="1" lang="en-US" sz="2600"/>
              <a:t>Innervates all ant. muscles </a:t>
            </a:r>
            <a:r>
              <a:rPr b="1" lang="en-US" sz="3200">
                <a:solidFill>
                  <a:srgbClr val="CC0000"/>
                </a:solidFill>
              </a:rPr>
              <a:t>except:</a:t>
            </a:r>
            <a:endParaRPr b="1" sz="2800">
              <a:solidFill>
                <a:srgbClr val="CC0000"/>
              </a:solidFill>
            </a:endParaRPr>
          </a:p>
          <a:p>
            <a:pPr indent="-342900" lvl="0" marL="342900" rtl="0" algn="l">
              <a:spcBef>
                <a:spcPts val="520"/>
              </a:spcBef>
              <a:spcAft>
                <a:spcPts val="0"/>
              </a:spcAft>
              <a:buSzPts val="2600"/>
              <a:buFont typeface="Arial"/>
              <a:buNone/>
            </a:pPr>
            <a:r>
              <a:rPr b="1" lang="en-US" sz="2600"/>
              <a:t>		</a:t>
            </a:r>
            <a:r>
              <a:rPr b="1" lang="en-US" sz="2600">
                <a:solidFill>
                  <a:srgbClr val="FFFF00"/>
                </a:solidFill>
              </a:rPr>
              <a:t>FCU</a:t>
            </a:r>
            <a:r>
              <a:rPr b="1" lang="en-US" sz="2600"/>
              <a:t> &amp; medial ½ of</a:t>
            </a:r>
            <a:r>
              <a:rPr b="1" lang="en-US" sz="2600">
                <a:solidFill>
                  <a:srgbClr val="FFFF00"/>
                </a:solidFill>
              </a:rPr>
              <a:t> FDP</a:t>
            </a:r>
            <a:endParaRPr/>
          </a:p>
        </p:txBody>
      </p:sp>
    </p:spTree>
  </p:cSld>
  <p:clrMapOvr>
    <a:masterClrMapping/>
  </p:clrMapOvr>
</p:sld>
</file>

<file path=ppt/slides/slide2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5" name="Shape 1555"/>
        <p:cNvGrpSpPr/>
        <p:nvPr/>
      </p:nvGrpSpPr>
      <p:grpSpPr>
        <a:xfrm>
          <a:off x="0" y="0"/>
          <a:ext cx="0" cy="0"/>
          <a:chOff x="0" y="0"/>
          <a:chExt cx="0" cy="0"/>
        </a:xfrm>
      </p:grpSpPr>
      <p:sp>
        <p:nvSpPr>
          <p:cNvPr id="1556" name="Google Shape;1556;p205"/>
          <p:cNvSpPr txBox="1"/>
          <p:nvPr>
            <p:ph type="title"/>
          </p:nvPr>
        </p:nvSpPr>
        <p:spPr>
          <a:xfrm>
            <a:off x="2703513" y="-154867"/>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4000">
                <a:solidFill>
                  <a:srgbClr val="FF0000"/>
                </a:solidFill>
              </a:rPr>
              <a:t>Median nerve</a:t>
            </a:r>
            <a:endParaRPr/>
          </a:p>
        </p:txBody>
      </p:sp>
      <p:sp>
        <p:nvSpPr>
          <p:cNvPr id="1557" name="Google Shape;1557;p205"/>
          <p:cNvSpPr txBox="1"/>
          <p:nvPr>
            <p:ph idx="1" type="body"/>
          </p:nvPr>
        </p:nvSpPr>
        <p:spPr>
          <a:xfrm>
            <a:off x="147485" y="1342104"/>
            <a:ext cx="8288592" cy="4784060"/>
          </a:xfrm>
          <a:prstGeom prst="rect">
            <a:avLst/>
          </a:prstGeom>
          <a:noFill/>
          <a:ln>
            <a:noFill/>
          </a:ln>
        </p:spPr>
        <p:txBody>
          <a:bodyPr anchorCtr="0" anchor="t" bIns="45700" lIns="91425" spcFirstLastPara="1" rIns="91425" wrap="square" tIns="45700">
            <a:noAutofit/>
          </a:bodyPr>
          <a:lstStyle/>
          <a:p>
            <a:pPr indent="-285750" lvl="1" marL="742950" rtl="0" algn="l">
              <a:spcBef>
                <a:spcPts val="0"/>
              </a:spcBef>
              <a:spcAft>
                <a:spcPts val="0"/>
              </a:spcAft>
              <a:buSzPts val="3200"/>
              <a:buFont typeface="Arial"/>
              <a:buChar char="•"/>
            </a:pPr>
            <a:r>
              <a:rPr b="1" i="1" lang="en-US" sz="3200" u="sng">
                <a:solidFill>
                  <a:srgbClr val="00B0F0"/>
                </a:solidFill>
              </a:rPr>
              <a:t>Motor supply to</a:t>
            </a:r>
            <a:r>
              <a:rPr b="1" lang="en-US" sz="2800">
                <a:solidFill>
                  <a:srgbClr val="00B0F0"/>
                </a:solidFill>
              </a:rPr>
              <a:t>: </a:t>
            </a:r>
            <a:r>
              <a:rPr b="1" lang="en-US" sz="2600"/>
              <a:t>ALL muscles of anterior  forearm flexors, except FCU,medial half of FDP  </a:t>
            </a:r>
            <a:endParaRPr/>
          </a:p>
          <a:p>
            <a:pPr indent="-285750" lvl="1" marL="742950" rtl="0" algn="l">
              <a:spcBef>
                <a:spcPts val="520"/>
              </a:spcBef>
              <a:spcAft>
                <a:spcPts val="0"/>
              </a:spcAft>
              <a:buSzPts val="2600"/>
              <a:buFont typeface="Arial"/>
              <a:buChar char="•"/>
            </a:pPr>
            <a:r>
              <a:rPr b="1" lang="en-US" sz="2600"/>
              <a:t> 3 thenar eminence muscles (thumb), lat.2 Lumbricals</a:t>
            </a:r>
            <a:endParaRPr/>
          </a:p>
          <a:p>
            <a:pPr indent="0" lvl="1" marL="457200" rtl="0" algn="ctr">
              <a:spcBef>
                <a:spcPts val="720"/>
              </a:spcBef>
              <a:spcAft>
                <a:spcPts val="0"/>
              </a:spcAft>
              <a:buSzPts val="3600"/>
              <a:buFont typeface="Arial"/>
              <a:buNone/>
            </a:pPr>
            <a:r>
              <a:rPr b="1" i="1" lang="en-US" sz="3600" u="sng">
                <a:solidFill>
                  <a:srgbClr val="00B0F0"/>
                </a:solidFill>
              </a:rPr>
              <a:t>Sensory :</a:t>
            </a:r>
            <a:r>
              <a:rPr b="1" lang="en-US" sz="2600"/>
              <a:t> skin of lateral 2/3 of palm ,lat. Three &amp; half fingers to back of middle phalanges</a:t>
            </a:r>
            <a:endParaRPr/>
          </a:p>
          <a:p>
            <a:pPr indent="-285750" lvl="1" marL="742950" rtl="0" algn="l">
              <a:spcBef>
                <a:spcPts val="560"/>
              </a:spcBef>
              <a:spcAft>
                <a:spcPts val="0"/>
              </a:spcAft>
              <a:buSzPts val="2800"/>
              <a:buFont typeface="Arial"/>
              <a:buChar char="•"/>
            </a:pPr>
            <a:r>
              <a:rPr b="1" lang="en-US" sz="2800">
                <a:solidFill>
                  <a:srgbClr val="00B0F0"/>
                </a:solidFill>
              </a:rPr>
              <a:t>Nerve Damage </a:t>
            </a:r>
            <a:r>
              <a:rPr b="1" lang="en-US" sz="2600"/>
              <a:t>= </a:t>
            </a:r>
            <a:r>
              <a:rPr b="1" lang="en-US" sz="2600">
                <a:solidFill>
                  <a:srgbClr val="FFFF00"/>
                </a:solidFill>
              </a:rPr>
              <a:t>“Ape” Hand</a:t>
            </a:r>
            <a:endParaRPr/>
          </a:p>
          <a:p>
            <a:pPr indent="-228600" lvl="2" marL="1143000" rtl="0" algn="l">
              <a:spcBef>
                <a:spcPts val="560"/>
              </a:spcBef>
              <a:spcAft>
                <a:spcPts val="0"/>
              </a:spcAft>
              <a:buSzPts val="2800"/>
              <a:buFont typeface="Arial"/>
              <a:buChar char="•"/>
            </a:pPr>
            <a:r>
              <a:rPr b="1" lang="en-US" sz="2800">
                <a:solidFill>
                  <a:srgbClr val="FFFF00"/>
                </a:solidFill>
              </a:rPr>
              <a:t>Inability to Oppose Thumb</a:t>
            </a:r>
            <a:endParaRPr/>
          </a:p>
          <a:p>
            <a:pPr indent="-190500" lvl="0" marL="342900" rtl="0" algn="l">
              <a:spcBef>
                <a:spcPts val="480"/>
              </a:spcBef>
              <a:spcAft>
                <a:spcPts val="0"/>
              </a:spcAft>
              <a:buSzPts val="2400"/>
              <a:buFont typeface="Arial"/>
              <a:buNone/>
            </a:pPr>
            <a:r>
              <a:t/>
            </a:r>
            <a:endParaRPr/>
          </a:p>
        </p:txBody>
      </p:sp>
    </p:spTree>
  </p:cSld>
  <p:clrMapOvr>
    <a:masterClrMapping/>
  </p:clrMapOvr>
</p:sld>
</file>

<file path=ppt/slides/slide2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1" name="Shape 1561"/>
        <p:cNvGrpSpPr/>
        <p:nvPr/>
      </p:nvGrpSpPr>
      <p:grpSpPr>
        <a:xfrm>
          <a:off x="0" y="0"/>
          <a:ext cx="0" cy="0"/>
          <a:chOff x="0" y="0"/>
          <a:chExt cx="0" cy="0"/>
        </a:xfrm>
      </p:grpSpPr>
      <p:sp>
        <p:nvSpPr>
          <p:cNvPr id="1562" name="Google Shape;1562;p206"/>
          <p:cNvSpPr txBox="1"/>
          <p:nvPr>
            <p:ph type="title"/>
          </p:nvPr>
        </p:nvSpPr>
        <p:spPr>
          <a:xfrm>
            <a:off x="2703513" y="35482"/>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4000">
                <a:solidFill>
                  <a:srgbClr val="FF0000"/>
                </a:solidFill>
              </a:rPr>
              <a:t>The median nerve</a:t>
            </a:r>
            <a:endParaRPr b="1" sz="4000">
              <a:solidFill>
                <a:srgbClr val="FF0000"/>
              </a:solidFill>
            </a:endParaRPr>
          </a:p>
        </p:txBody>
      </p:sp>
      <p:pic>
        <p:nvPicPr>
          <p:cNvPr descr="Median 1.jpg" id="1563" name="Google Shape;1563;p206"/>
          <p:cNvPicPr preferRelativeResize="0"/>
          <p:nvPr>
            <p:ph idx="1" type="body"/>
          </p:nvPr>
        </p:nvPicPr>
        <p:blipFill rotWithShape="1">
          <a:blip r:embed="rId3">
            <a:alphaModFix/>
          </a:blip>
          <a:srcRect b="0" l="0" r="0" t="0"/>
          <a:stretch/>
        </p:blipFill>
        <p:spPr>
          <a:xfrm>
            <a:off x="28136" y="1350498"/>
            <a:ext cx="4800600" cy="5202702"/>
          </a:xfrm>
          <a:prstGeom prst="rect">
            <a:avLst/>
          </a:prstGeom>
          <a:noFill/>
          <a:ln>
            <a:noFill/>
          </a:ln>
        </p:spPr>
      </p:pic>
      <p:pic>
        <p:nvPicPr>
          <p:cNvPr descr="median3.jpg" id="1564" name="Google Shape;1564;p206"/>
          <p:cNvPicPr preferRelativeResize="0"/>
          <p:nvPr>
            <p:ph idx="2" type="body"/>
          </p:nvPr>
        </p:nvPicPr>
        <p:blipFill rotWithShape="1">
          <a:blip r:embed="rId4">
            <a:alphaModFix/>
          </a:blip>
          <a:srcRect b="0" l="0" r="0" t="0"/>
          <a:stretch/>
        </p:blipFill>
        <p:spPr>
          <a:xfrm>
            <a:off x="4723236" y="1252025"/>
            <a:ext cx="4419600" cy="5148775"/>
          </a:xfrm>
          <a:prstGeom prst="rect">
            <a:avLst/>
          </a:prstGeom>
          <a:noFill/>
          <a:ln>
            <a:noFill/>
          </a:ln>
        </p:spPr>
      </p:pic>
    </p:spTree>
  </p:cSld>
  <p:clrMapOvr>
    <a:masterClrMapping/>
  </p:clrMapOvr>
</p:sld>
</file>

<file path=ppt/slides/slide2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8" name="Shape 1568"/>
        <p:cNvGrpSpPr/>
        <p:nvPr/>
      </p:nvGrpSpPr>
      <p:grpSpPr>
        <a:xfrm>
          <a:off x="0" y="0"/>
          <a:ext cx="0" cy="0"/>
          <a:chOff x="0" y="0"/>
          <a:chExt cx="0" cy="0"/>
        </a:xfrm>
      </p:grpSpPr>
      <p:sp>
        <p:nvSpPr>
          <p:cNvPr id="1569" name="Google Shape;1569;p207"/>
          <p:cNvSpPr txBox="1"/>
          <p:nvPr>
            <p:ph type="title"/>
          </p:nvPr>
        </p:nvSpPr>
        <p:spPr>
          <a:xfrm>
            <a:off x="855406" y="206229"/>
            <a:ext cx="7265141" cy="885152"/>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4000">
                <a:solidFill>
                  <a:srgbClr val="FF0000"/>
                </a:solidFill>
              </a:rPr>
              <a:t>Branches Of Median Nerve</a:t>
            </a:r>
            <a:endParaRPr/>
          </a:p>
        </p:txBody>
      </p:sp>
      <p:sp>
        <p:nvSpPr>
          <p:cNvPr id="1570" name="Google Shape;1570;p207"/>
          <p:cNvSpPr txBox="1"/>
          <p:nvPr>
            <p:ph idx="1" type="body"/>
          </p:nvPr>
        </p:nvSpPr>
        <p:spPr>
          <a:xfrm>
            <a:off x="294968" y="1600200"/>
            <a:ext cx="8725208"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FFFF00"/>
              </a:buClr>
              <a:buSzPts val="3146"/>
              <a:buFont typeface="Arial"/>
              <a:buChar char="•"/>
            </a:pPr>
            <a:r>
              <a:rPr b="1" lang="en-US" sz="2600"/>
              <a:t>No branches in axilla, or upper arm</a:t>
            </a:r>
            <a:endParaRPr/>
          </a:p>
          <a:p>
            <a:pPr indent="-342900" lvl="0" marL="342900" rtl="0" algn="l">
              <a:spcBef>
                <a:spcPts val="520"/>
              </a:spcBef>
              <a:spcAft>
                <a:spcPts val="0"/>
              </a:spcAft>
              <a:buClr>
                <a:srgbClr val="FFFF00"/>
              </a:buClr>
              <a:buSzPts val="3146"/>
              <a:buFont typeface="Arial"/>
              <a:buChar char="•"/>
            </a:pPr>
            <a:r>
              <a:rPr b="1" lang="en-US" sz="2600"/>
              <a:t>In cubital fossa 4 muscles ,PT,FCR,FDS,PL.</a:t>
            </a:r>
            <a:endParaRPr/>
          </a:p>
          <a:p>
            <a:pPr indent="-342900" lvl="0" marL="342900" rtl="0" algn="l">
              <a:spcBef>
                <a:spcPts val="560"/>
              </a:spcBef>
              <a:spcAft>
                <a:spcPts val="0"/>
              </a:spcAft>
              <a:buClr>
                <a:srgbClr val="FFFF00"/>
              </a:buClr>
              <a:buSzPts val="3146"/>
              <a:buFont typeface="Arial"/>
              <a:buChar char="•"/>
            </a:pPr>
            <a:r>
              <a:rPr b="1" lang="en-US" sz="2600"/>
              <a:t>As it emerge between two heads of pronator teres it give </a:t>
            </a:r>
            <a:r>
              <a:rPr b="1" i="1" lang="en-US" sz="2800" u="sng">
                <a:solidFill>
                  <a:srgbClr val="FF0000"/>
                </a:solidFill>
              </a:rPr>
              <a:t>Anterior interosseus nerve</a:t>
            </a:r>
            <a:endParaRPr/>
          </a:p>
          <a:p>
            <a:pPr indent="-342900" lvl="0" marL="342900" rtl="0" algn="l">
              <a:spcBef>
                <a:spcPts val="520"/>
              </a:spcBef>
              <a:spcAft>
                <a:spcPts val="0"/>
              </a:spcAft>
              <a:buClr>
                <a:srgbClr val="FFFF00"/>
              </a:buClr>
              <a:buSzPts val="3146"/>
              <a:buFont typeface="Arial"/>
              <a:buChar char="•"/>
            </a:pPr>
            <a:r>
              <a:rPr b="1" lang="en-US" sz="2600"/>
              <a:t>3 cm above wrist it give palmar cutaneous branch of  median nerve which pass on surface of FR</a:t>
            </a:r>
            <a:endParaRPr/>
          </a:p>
          <a:p>
            <a:pPr indent="-342900" lvl="0" marL="342900" rtl="0" algn="l">
              <a:spcBef>
                <a:spcPts val="560"/>
              </a:spcBef>
              <a:spcAft>
                <a:spcPts val="0"/>
              </a:spcAft>
              <a:buClr>
                <a:srgbClr val="FFFF00"/>
              </a:buClr>
              <a:buSzPts val="3146"/>
              <a:buFont typeface="Arial"/>
              <a:buChar char="•"/>
            </a:pPr>
            <a:r>
              <a:rPr b="1" lang="en-US" sz="2600"/>
              <a:t>Anterior interosseus nerve supply </a:t>
            </a:r>
            <a:r>
              <a:rPr b="1" i="1" lang="en-US" sz="2800" u="sng">
                <a:solidFill>
                  <a:srgbClr val="FF0066"/>
                </a:solidFill>
              </a:rPr>
              <a:t>two and half muscles ,</a:t>
            </a:r>
            <a:r>
              <a:rPr b="1" lang="en-US" sz="2600"/>
              <a:t>PQ, FPL, lateral half of FDP</a:t>
            </a:r>
            <a:endParaRPr/>
          </a:p>
          <a:p>
            <a:pPr indent="-342900" lvl="0" marL="342900" rtl="0" algn="l">
              <a:spcBef>
                <a:spcPts val="560"/>
              </a:spcBef>
              <a:spcAft>
                <a:spcPts val="0"/>
              </a:spcAft>
              <a:buClr>
                <a:srgbClr val="FFFF00"/>
              </a:buClr>
              <a:buSzPts val="3388"/>
              <a:buFont typeface="Arial"/>
              <a:buChar char="•"/>
            </a:pPr>
            <a:r>
              <a:rPr b="1" i="1" lang="en-US" sz="2800" u="sng">
                <a:solidFill>
                  <a:srgbClr val="00B050"/>
                </a:solidFill>
              </a:rPr>
              <a:t>Digital</a:t>
            </a:r>
            <a:r>
              <a:rPr b="1" lang="en-US" sz="2600"/>
              <a:t> branches three and half fingers</a:t>
            </a:r>
            <a:endParaRPr/>
          </a:p>
          <a:p>
            <a:pPr indent="-177800" lvl="0" marL="342900" rtl="0" algn="l">
              <a:spcBef>
                <a:spcPts val="520"/>
              </a:spcBef>
              <a:spcAft>
                <a:spcPts val="0"/>
              </a:spcAft>
              <a:buSzPts val="2600"/>
              <a:buFont typeface="Arial"/>
              <a:buNone/>
            </a:pPr>
            <a:r>
              <a:t/>
            </a:r>
            <a:endParaRPr sz="2600"/>
          </a:p>
        </p:txBody>
      </p:sp>
    </p:spTree>
  </p:cSld>
  <p:clrMapOvr>
    <a:masterClrMapping/>
  </p:clrMapOvr>
</p:sld>
</file>

<file path=ppt/slides/slide2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4" name="Shape 1574"/>
        <p:cNvGrpSpPr/>
        <p:nvPr/>
      </p:nvGrpSpPr>
      <p:grpSpPr>
        <a:xfrm>
          <a:off x="0" y="0"/>
          <a:ext cx="0" cy="0"/>
          <a:chOff x="0" y="0"/>
          <a:chExt cx="0" cy="0"/>
        </a:xfrm>
      </p:grpSpPr>
      <p:pic>
        <p:nvPicPr>
          <p:cNvPr descr="Flexor Muscles, deep layer, Snell" id="1575" name="Google Shape;1575;p208"/>
          <p:cNvPicPr preferRelativeResize="0"/>
          <p:nvPr/>
        </p:nvPicPr>
        <p:blipFill rotWithShape="1">
          <a:blip r:embed="rId3">
            <a:alphaModFix/>
          </a:blip>
          <a:srcRect b="0" l="0" r="0" t="0"/>
          <a:stretch/>
        </p:blipFill>
        <p:spPr>
          <a:xfrm>
            <a:off x="4932363" y="454025"/>
            <a:ext cx="3967162" cy="5949950"/>
          </a:xfrm>
          <a:prstGeom prst="rect">
            <a:avLst/>
          </a:prstGeom>
          <a:noFill/>
          <a:ln>
            <a:noFill/>
          </a:ln>
        </p:spPr>
      </p:pic>
      <p:pic>
        <p:nvPicPr>
          <p:cNvPr descr="Flexor Muscles, intermediate layer, Snell" id="1576" name="Google Shape;1576;p208"/>
          <p:cNvPicPr preferRelativeResize="0"/>
          <p:nvPr/>
        </p:nvPicPr>
        <p:blipFill rotWithShape="1">
          <a:blip r:embed="rId4">
            <a:alphaModFix/>
          </a:blip>
          <a:srcRect b="0" l="0" r="0" t="0"/>
          <a:stretch/>
        </p:blipFill>
        <p:spPr>
          <a:xfrm>
            <a:off x="395288" y="404813"/>
            <a:ext cx="3846512" cy="5854700"/>
          </a:xfrm>
          <a:prstGeom prst="rect">
            <a:avLst/>
          </a:prstGeom>
          <a:noFill/>
          <a:ln>
            <a:noFill/>
          </a:ln>
        </p:spPr>
      </p:pic>
    </p:spTree>
  </p:cSld>
  <p:clrMapOvr>
    <a:masterClrMapping/>
  </p:clrMapOvr>
</p:sld>
</file>

<file path=ppt/slides/slide2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0" name="Shape 1580"/>
        <p:cNvGrpSpPr/>
        <p:nvPr/>
      </p:nvGrpSpPr>
      <p:grpSpPr>
        <a:xfrm>
          <a:off x="0" y="0"/>
          <a:ext cx="0" cy="0"/>
          <a:chOff x="0" y="0"/>
          <a:chExt cx="0" cy="0"/>
        </a:xfrm>
      </p:grpSpPr>
      <p:pic>
        <p:nvPicPr>
          <p:cNvPr descr="ulnar n 2.jpg" id="1581" name="Google Shape;1581;p209"/>
          <p:cNvPicPr preferRelativeResize="0"/>
          <p:nvPr/>
        </p:nvPicPr>
        <p:blipFill rotWithShape="1">
          <a:blip r:embed="rId3">
            <a:alphaModFix/>
          </a:blip>
          <a:srcRect b="0" l="0" r="0" t="0"/>
          <a:stretch/>
        </p:blipFill>
        <p:spPr>
          <a:xfrm>
            <a:off x="381000" y="279400"/>
            <a:ext cx="8382000" cy="63500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21"/>
          <p:cNvSpPr txBox="1"/>
          <p:nvPr>
            <p:ph type="title"/>
          </p:nvPr>
        </p:nvSpPr>
        <p:spPr>
          <a:xfrm>
            <a:off x="2703513" y="274638"/>
            <a:ext cx="6316800"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a:p>
        </p:txBody>
      </p:sp>
      <p:pic>
        <p:nvPicPr>
          <p:cNvPr id="301" name="Google Shape;301;p21"/>
          <p:cNvPicPr preferRelativeResize="0"/>
          <p:nvPr/>
        </p:nvPicPr>
        <p:blipFill rotWithShape="1">
          <a:blip r:embed="rId3">
            <a:alphaModFix/>
          </a:blip>
          <a:srcRect b="0" l="0" r="0" t="0"/>
          <a:stretch/>
        </p:blipFill>
        <p:spPr>
          <a:xfrm>
            <a:off x="407963" y="272956"/>
            <a:ext cx="8312956" cy="6182436"/>
          </a:xfrm>
          <a:prstGeom prst="rect">
            <a:avLst/>
          </a:prstGeom>
          <a:noFill/>
          <a:ln>
            <a:noFill/>
          </a:ln>
        </p:spPr>
      </p:pic>
      <p:sp>
        <p:nvSpPr>
          <p:cNvPr id="302" name="Google Shape;302;p21"/>
          <p:cNvSpPr/>
          <p:nvPr/>
        </p:nvSpPr>
        <p:spPr>
          <a:xfrm>
            <a:off x="5613009" y="2855742"/>
            <a:ext cx="1589649" cy="351692"/>
          </a:xfrm>
          <a:prstGeom prst="ellipse">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3" name="Google Shape;303;p21"/>
          <p:cNvSpPr/>
          <p:nvPr/>
        </p:nvSpPr>
        <p:spPr>
          <a:xfrm>
            <a:off x="998806" y="2264898"/>
            <a:ext cx="1167619" cy="323557"/>
          </a:xfrm>
          <a:prstGeom prst="rect">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2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5" name="Shape 1585"/>
        <p:cNvGrpSpPr/>
        <p:nvPr/>
      </p:nvGrpSpPr>
      <p:grpSpPr>
        <a:xfrm>
          <a:off x="0" y="0"/>
          <a:ext cx="0" cy="0"/>
          <a:chOff x="0" y="0"/>
          <a:chExt cx="0" cy="0"/>
        </a:xfrm>
      </p:grpSpPr>
      <p:sp>
        <p:nvSpPr>
          <p:cNvPr id="1586" name="Google Shape;1586;p210"/>
          <p:cNvSpPr txBox="1"/>
          <p:nvPr>
            <p:ph type="title"/>
          </p:nvPr>
        </p:nvSpPr>
        <p:spPr>
          <a:xfrm>
            <a:off x="457200" y="274638"/>
            <a:ext cx="8229600" cy="684007"/>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4000">
                <a:solidFill>
                  <a:srgbClr val="FF0000"/>
                </a:solidFill>
              </a:rPr>
              <a:t>Ulnar Nerve</a:t>
            </a:r>
            <a:endParaRPr/>
          </a:p>
        </p:txBody>
      </p:sp>
      <p:sp>
        <p:nvSpPr>
          <p:cNvPr id="1587" name="Google Shape;1587;p210"/>
          <p:cNvSpPr txBox="1"/>
          <p:nvPr>
            <p:ph idx="1" type="body"/>
          </p:nvPr>
        </p:nvSpPr>
        <p:spPr>
          <a:xfrm>
            <a:off x="147680" y="1165124"/>
            <a:ext cx="6990539" cy="496104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600"/>
              <a:buFont typeface="Arial"/>
              <a:buNone/>
            </a:pPr>
            <a:r>
              <a:rPr b="1" lang="en-US" sz="2600"/>
              <a:t>Post. to medial epicondyle of humerus</a:t>
            </a:r>
            <a:endParaRPr/>
          </a:p>
          <a:p>
            <a:pPr indent="-342900" lvl="0" marL="342900" rtl="0" algn="l">
              <a:spcBef>
                <a:spcPts val="520"/>
              </a:spcBef>
              <a:spcAft>
                <a:spcPts val="0"/>
              </a:spcAft>
              <a:buSzPts val="2600"/>
              <a:buFont typeface="Arial"/>
              <a:buNone/>
            </a:pPr>
            <a:r>
              <a:t/>
            </a:r>
            <a:endParaRPr b="1" sz="2600"/>
          </a:p>
          <a:p>
            <a:pPr indent="-342900" lvl="0" marL="342900" rtl="0" algn="l">
              <a:spcBef>
                <a:spcPts val="520"/>
              </a:spcBef>
              <a:spcAft>
                <a:spcPts val="0"/>
              </a:spcAft>
              <a:buSzPts val="2600"/>
              <a:buFont typeface="Arial"/>
              <a:buNone/>
            </a:pPr>
            <a:r>
              <a:rPr b="1" lang="en-US" sz="2600"/>
              <a:t>Between:  </a:t>
            </a:r>
            <a:r>
              <a:rPr b="1" lang="en-US" sz="2600">
                <a:solidFill>
                  <a:srgbClr val="FFFF00"/>
                </a:solidFill>
              </a:rPr>
              <a:t>FCU &amp; FDP</a:t>
            </a:r>
            <a:endParaRPr/>
          </a:p>
          <a:p>
            <a:pPr indent="-342900" lvl="0" marL="342900" rtl="0" algn="l">
              <a:spcBef>
                <a:spcPts val="520"/>
              </a:spcBef>
              <a:spcAft>
                <a:spcPts val="0"/>
              </a:spcAft>
              <a:buSzPts val="2600"/>
              <a:buFont typeface="Arial"/>
              <a:buNone/>
            </a:pPr>
            <a:r>
              <a:t/>
            </a:r>
            <a:endParaRPr b="1" sz="2600">
              <a:solidFill>
                <a:srgbClr val="000099"/>
              </a:solidFill>
            </a:endParaRPr>
          </a:p>
          <a:p>
            <a:pPr indent="-342900" lvl="0" marL="342900" rtl="0" algn="l">
              <a:spcBef>
                <a:spcPts val="520"/>
              </a:spcBef>
              <a:spcAft>
                <a:spcPts val="0"/>
              </a:spcAft>
              <a:buSzPts val="2600"/>
              <a:buFont typeface="Arial"/>
              <a:buNone/>
            </a:pPr>
            <a:r>
              <a:rPr b="1" lang="en-US" sz="2600"/>
              <a:t>Medial to ulnar artery.</a:t>
            </a:r>
            <a:endParaRPr/>
          </a:p>
          <a:p>
            <a:pPr indent="-342900" lvl="0" marL="342900" rtl="0" algn="l">
              <a:spcBef>
                <a:spcPts val="520"/>
              </a:spcBef>
              <a:spcAft>
                <a:spcPts val="0"/>
              </a:spcAft>
              <a:buSzPts val="2600"/>
              <a:buFont typeface="Arial"/>
              <a:buNone/>
            </a:pPr>
            <a:r>
              <a:t/>
            </a:r>
            <a:endParaRPr b="1" sz="2600"/>
          </a:p>
          <a:p>
            <a:pPr indent="-342900" lvl="0" marL="342900" rtl="0" algn="l">
              <a:spcBef>
                <a:spcPts val="560"/>
              </a:spcBef>
              <a:spcAft>
                <a:spcPts val="0"/>
              </a:spcAft>
              <a:buSzPts val="2800"/>
              <a:buFont typeface="Arial"/>
              <a:buNone/>
            </a:pPr>
            <a:r>
              <a:rPr b="1" i="1" lang="en-US" sz="2800" u="sng">
                <a:solidFill>
                  <a:srgbClr val="00B0F0"/>
                </a:solidFill>
              </a:rPr>
              <a:t>At wrist:</a:t>
            </a:r>
            <a:endParaRPr/>
          </a:p>
          <a:p>
            <a:pPr indent="-342900" lvl="0" marL="342900" rtl="0" algn="l">
              <a:spcBef>
                <a:spcPts val="520"/>
              </a:spcBef>
              <a:spcAft>
                <a:spcPts val="0"/>
              </a:spcAft>
              <a:buSzPts val="2600"/>
              <a:buFont typeface="Arial"/>
              <a:buNone/>
            </a:pPr>
            <a:r>
              <a:rPr b="1" lang="en-US" sz="2600"/>
              <a:t>	Pass superficial to flexor retinaculum</a:t>
            </a:r>
            <a:endParaRPr/>
          </a:p>
          <a:p>
            <a:pPr indent="-342900" lvl="0" marL="342900" rtl="0" algn="l">
              <a:spcBef>
                <a:spcPts val="520"/>
              </a:spcBef>
              <a:spcAft>
                <a:spcPts val="0"/>
              </a:spcAft>
              <a:buSzPts val="2600"/>
              <a:buFont typeface="Arial"/>
              <a:buNone/>
            </a:pPr>
            <a:r>
              <a:t/>
            </a:r>
            <a:endParaRPr b="1" sz="2600"/>
          </a:p>
          <a:p>
            <a:pPr indent="-342900" lvl="0" marL="342900" rtl="0" algn="l">
              <a:spcBef>
                <a:spcPts val="520"/>
              </a:spcBef>
              <a:spcAft>
                <a:spcPts val="0"/>
              </a:spcAft>
              <a:buSzPts val="2600"/>
              <a:buFont typeface="Arial"/>
              <a:buNone/>
            </a:pPr>
            <a:r>
              <a:rPr b="1" lang="en-US" sz="2600"/>
              <a:t>Innervate:  </a:t>
            </a:r>
            <a:r>
              <a:rPr b="1" lang="en-US" sz="2600">
                <a:solidFill>
                  <a:srgbClr val="FFFF00"/>
                </a:solidFill>
              </a:rPr>
              <a:t>FCU &amp; medial ½ of FDP</a:t>
            </a:r>
            <a:endParaRPr/>
          </a:p>
        </p:txBody>
      </p:sp>
    </p:spTree>
  </p:cSld>
  <p:clrMapOvr>
    <a:masterClrMapping/>
  </p:clrMapOvr>
</p:sld>
</file>

<file path=ppt/slides/slide2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1" name="Shape 1591"/>
        <p:cNvGrpSpPr/>
        <p:nvPr/>
      </p:nvGrpSpPr>
      <p:grpSpPr>
        <a:xfrm>
          <a:off x="0" y="0"/>
          <a:ext cx="0" cy="0"/>
          <a:chOff x="0" y="0"/>
          <a:chExt cx="0" cy="0"/>
        </a:xfrm>
      </p:grpSpPr>
      <p:sp>
        <p:nvSpPr>
          <p:cNvPr id="1592" name="Google Shape;1592;p211"/>
          <p:cNvSpPr txBox="1"/>
          <p:nvPr>
            <p:ph type="title"/>
          </p:nvPr>
        </p:nvSpPr>
        <p:spPr>
          <a:xfrm>
            <a:off x="1352985" y="133958"/>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4000">
                <a:solidFill>
                  <a:srgbClr val="FF0000"/>
                </a:solidFill>
              </a:rPr>
              <a:t>The Ulnar nerve C7,8,T1</a:t>
            </a:r>
            <a:endParaRPr b="1" sz="4000">
              <a:solidFill>
                <a:srgbClr val="FF0000"/>
              </a:solidFill>
            </a:endParaRPr>
          </a:p>
        </p:txBody>
      </p:sp>
      <p:pic>
        <p:nvPicPr>
          <p:cNvPr descr="ulnar1.gif" id="1593" name="Google Shape;1593;p211"/>
          <p:cNvPicPr preferRelativeResize="0"/>
          <p:nvPr>
            <p:ph idx="1" type="body"/>
          </p:nvPr>
        </p:nvPicPr>
        <p:blipFill rotWithShape="1">
          <a:blip r:embed="rId3">
            <a:alphaModFix/>
          </a:blip>
          <a:srcRect b="0" l="0" r="0" t="0"/>
          <a:stretch/>
        </p:blipFill>
        <p:spPr>
          <a:xfrm>
            <a:off x="381000" y="1524000"/>
            <a:ext cx="4191000" cy="5029200"/>
          </a:xfrm>
          <a:prstGeom prst="rect">
            <a:avLst/>
          </a:prstGeom>
          <a:noFill/>
          <a:ln>
            <a:noFill/>
          </a:ln>
        </p:spPr>
      </p:pic>
      <p:pic>
        <p:nvPicPr>
          <p:cNvPr descr="Ulnar n 4.jpg" id="1594" name="Google Shape;1594;p211"/>
          <p:cNvPicPr preferRelativeResize="0"/>
          <p:nvPr>
            <p:ph idx="2" type="body"/>
          </p:nvPr>
        </p:nvPicPr>
        <p:blipFill rotWithShape="1">
          <a:blip r:embed="rId4">
            <a:alphaModFix/>
          </a:blip>
          <a:srcRect b="0" l="0" r="0" t="0"/>
          <a:stretch/>
        </p:blipFill>
        <p:spPr>
          <a:xfrm>
            <a:off x="4648200" y="1371600"/>
            <a:ext cx="4343400" cy="5029200"/>
          </a:xfrm>
          <a:prstGeom prst="rect">
            <a:avLst/>
          </a:prstGeom>
          <a:noFill/>
          <a:ln>
            <a:noFill/>
          </a:ln>
        </p:spPr>
      </p:pic>
    </p:spTree>
  </p:cSld>
  <p:clrMapOvr>
    <a:masterClrMapping/>
  </p:clrMapOvr>
</p:sld>
</file>

<file path=ppt/slides/slide2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8" name="Shape 1598"/>
        <p:cNvGrpSpPr/>
        <p:nvPr/>
      </p:nvGrpSpPr>
      <p:grpSpPr>
        <a:xfrm>
          <a:off x="0" y="0"/>
          <a:ext cx="0" cy="0"/>
          <a:chOff x="0" y="0"/>
          <a:chExt cx="0" cy="0"/>
        </a:xfrm>
      </p:grpSpPr>
      <p:sp>
        <p:nvSpPr>
          <p:cNvPr id="1599" name="Google Shape;1599;p212"/>
          <p:cNvSpPr txBox="1"/>
          <p:nvPr>
            <p:ph type="title"/>
          </p:nvPr>
        </p:nvSpPr>
        <p:spPr>
          <a:xfrm>
            <a:off x="457200" y="-133334"/>
            <a:ext cx="8229600" cy="8509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4000">
                <a:solidFill>
                  <a:srgbClr val="FF0000"/>
                </a:solidFill>
              </a:rPr>
              <a:t>Radial Nerve</a:t>
            </a:r>
            <a:endParaRPr/>
          </a:p>
        </p:txBody>
      </p:sp>
      <p:sp>
        <p:nvSpPr>
          <p:cNvPr id="1600" name="Google Shape;1600;p212"/>
          <p:cNvSpPr txBox="1"/>
          <p:nvPr>
            <p:ph idx="1" type="body"/>
          </p:nvPr>
        </p:nvSpPr>
        <p:spPr>
          <a:xfrm>
            <a:off x="0" y="817138"/>
            <a:ext cx="5722374" cy="5888935"/>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None/>
            </a:pPr>
            <a:r>
              <a:rPr b="1" lang="en-US"/>
              <a:t>Pass ant. to lat. Epicondyle of humerus</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t>Divides into: </a:t>
            </a:r>
            <a:r>
              <a:rPr b="1" lang="en-US">
                <a:solidFill>
                  <a:srgbClr val="FFFF00"/>
                </a:solidFill>
              </a:rPr>
              <a:t>Deep &amp; superficial </a:t>
            </a:r>
            <a:r>
              <a:rPr b="1" lang="en-US"/>
              <a:t>branches</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solidFill>
                  <a:srgbClr val="FFFF00"/>
                </a:solidFill>
              </a:rPr>
              <a:t>Deep branch:</a:t>
            </a:r>
            <a:endParaRPr/>
          </a:p>
          <a:p>
            <a:pPr indent="-342900" lvl="0" marL="342900" rtl="0" algn="l">
              <a:spcBef>
                <a:spcPts val="480"/>
              </a:spcBef>
              <a:spcAft>
                <a:spcPts val="0"/>
              </a:spcAft>
              <a:buSzPts val="2400"/>
              <a:buFont typeface="Arial"/>
              <a:buNone/>
            </a:pPr>
            <a:r>
              <a:rPr b="1" lang="en-US"/>
              <a:t>Pierces supinator m.</a:t>
            </a:r>
            <a:endParaRPr/>
          </a:p>
          <a:p>
            <a:pPr indent="-342900" lvl="0" marL="342900" rtl="0" algn="l">
              <a:spcBef>
                <a:spcPts val="480"/>
              </a:spcBef>
              <a:spcAft>
                <a:spcPts val="0"/>
              </a:spcAft>
              <a:buSzPts val="2400"/>
              <a:buFont typeface="Arial"/>
              <a:buNone/>
            </a:pPr>
            <a:r>
              <a:rPr b="1" lang="en-US"/>
              <a:t>Winds around radial neck (lat.)</a:t>
            </a:r>
            <a:endParaRPr/>
          </a:p>
          <a:p>
            <a:pPr indent="-342900" lvl="0" marL="342900" rtl="0" algn="l">
              <a:spcBef>
                <a:spcPts val="480"/>
              </a:spcBef>
              <a:spcAft>
                <a:spcPts val="0"/>
              </a:spcAft>
              <a:buSzPts val="2400"/>
              <a:buFont typeface="Arial"/>
              <a:buNone/>
            </a:pPr>
            <a:r>
              <a:rPr b="1" lang="en-US"/>
              <a:t>&amp; enters post. compartment of forearm</a:t>
            </a:r>
            <a:endParaRPr/>
          </a:p>
          <a:p>
            <a:pPr indent="-342900" lvl="0" marL="342900" rtl="0" algn="l">
              <a:spcBef>
                <a:spcPts val="480"/>
              </a:spcBef>
              <a:spcAft>
                <a:spcPts val="0"/>
              </a:spcAft>
              <a:buSzPts val="2400"/>
              <a:buFont typeface="Arial"/>
              <a:buNone/>
            </a:pPr>
            <a:r>
              <a:rPr b="1" lang="en-US"/>
              <a:t>To become:	</a:t>
            </a:r>
            <a:r>
              <a:rPr b="1" lang="en-US">
                <a:solidFill>
                  <a:srgbClr val="7ABC32"/>
                </a:solidFill>
              </a:rPr>
              <a:t>Post. interosseous Nerve</a:t>
            </a:r>
            <a:endParaRPr/>
          </a:p>
          <a:p>
            <a:pPr indent="-342900" lvl="0" marL="342900" rtl="0" algn="l">
              <a:spcBef>
                <a:spcPts val="480"/>
              </a:spcBef>
              <a:spcAft>
                <a:spcPts val="0"/>
              </a:spcAft>
              <a:buSzPts val="2400"/>
              <a:buFont typeface="Arial"/>
              <a:buNone/>
            </a:pPr>
            <a:r>
              <a:rPr b="1" lang="en-US">
                <a:solidFill>
                  <a:srgbClr val="7ABC32"/>
                </a:solidFill>
              </a:rPr>
              <a:t>	</a:t>
            </a:r>
            <a:r>
              <a:rPr b="1" i="1" lang="en-US">
                <a:solidFill>
                  <a:srgbClr val="7ABC32"/>
                </a:solidFill>
              </a:rPr>
              <a:t>*innervates all post. muscles of forearm</a:t>
            </a:r>
            <a:endParaRPr/>
          </a:p>
          <a:p>
            <a:pPr indent="-342900" lvl="0" marL="342900" rtl="0" algn="l">
              <a:spcBef>
                <a:spcPts val="480"/>
              </a:spcBef>
              <a:spcAft>
                <a:spcPts val="0"/>
              </a:spcAft>
              <a:buSzPts val="2400"/>
              <a:buFont typeface="Arial"/>
              <a:buNone/>
            </a:pPr>
            <a:r>
              <a:t/>
            </a:r>
            <a:endParaRPr b="1" i="1">
              <a:solidFill>
                <a:srgbClr val="CC0000"/>
              </a:solidFill>
            </a:endParaRPr>
          </a:p>
          <a:p>
            <a:pPr indent="-342900" lvl="0" marL="342900" rtl="0" algn="l">
              <a:spcBef>
                <a:spcPts val="480"/>
              </a:spcBef>
              <a:spcAft>
                <a:spcPts val="0"/>
              </a:spcAft>
              <a:buSzPts val="2400"/>
              <a:buFont typeface="Arial"/>
              <a:buNone/>
            </a:pPr>
            <a:r>
              <a:rPr b="1" lang="en-US">
                <a:solidFill>
                  <a:srgbClr val="FFFF00"/>
                </a:solidFill>
              </a:rPr>
              <a:t>Superficial branch (sensory):</a:t>
            </a:r>
            <a:endParaRPr/>
          </a:p>
          <a:p>
            <a:pPr indent="-342900" lvl="0" marL="342900" rtl="0" algn="l">
              <a:spcBef>
                <a:spcPts val="480"/>
              </a:spcBef>
              <a:spcAft>
                <a:spcPts val="0"/>
              </a:spcAft>
              <a:buSzPts val="2400"/>
              <a:buFont typeface="Arial"/>
              <a:buNone/>
            </a:pPr>
            <a:r>
              <a:rPr b="1" lang="en-US"/>
              <a:t>Pass beneath brachioradialis m.</a:t>
            </a:r>
            <a:endParaRPr/>
          </a:p>
        </p:txBody>
      </p:sp>
      <p:pic>
        <p:nvPicPr>
          <p:cNvPr descr="C:\upper\biceps4.jpg" id="1601" name="Google Shape;1601;p212"/>
          <p:cNvPicPr preferRelativeResize="0"/>
          <p:nvPr/>
        </p:nvPicPr>
        <p:blipFill rotWithShape="1">
          <a:blip r:embed="rId3">
            <a:alphaModFix/>
          </a:blip>
          <a:srcRect b="0" l="0" r="0" t="0"/>
          <a:stretch/>
        </p:blipFill>
        <p:spPr>
          <a:xfrm>
            <a:off x="5050305" y="55355"/>
            <a:ext cx="4062474" cy="3048000"/>
          </a:xfrm>
          <a:prstGeom prst="rect">
            <a:avLst/>
          </a:prstGeom>
          <a:noFill/>
          <a:ln>
            <a:noFill/>
          </a:ln>
        </p:spPr>
      </p:pic>
      <p:pic>
        <p:nvPicPr>
          <p:cNvPr id="1602" name="Google Shape;1602;p212"/>
          <p:cNvPicPr preferRelativeResize="0"/>
          <p:nvPr/>
        </p:nvPicPr>
        <p:blipFill rotWithShape="1">
          <a:blip r:embed="rId4">
            <a:alphaModFix/>
          </a:blip>
          <a:srcRect b="0" l="0" r="0" t="0"/>
          <a:stretch/>
        </p:blipFill>
        <p:spPr>
          <a:xfrm>
            <a:off x="5501346" y="2791019"/>
            <a:ext cx="3609975" cy="4018290"/>
          </a:xfrm>
          <a:prstGeom prst="rect">
            <a:avLst/>
          </a:prstGeom>
          <a:noFill/>
          <a:ln>
            <a:noFill/>
          </a:ln>
        </p:spPr>
      </p:pic>
    </p:spTree>
  </p:cSld>
  <p:clrMapOvr>
    <a:masterClrMapping/>
  </p:clrMapOvr>
</p:sld>
</file>

<file path=ppt/slides/slide2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6" name="Shape 1606"/>
        <p:cNvGrpSpPr/>
        <p:nvPr/>
      </p:nvGrpSpPr>
      <p:grpSpPr>
        <a:xfrm>
          <a:off x="0" y="0"/>
          <a:ext cx="0" cy="0"/>
          <a:chOff x="0" y="0"/>
          <a:chExt cx="0" cy="0"/>
        </a:xfrm>
      </p:grpSpPr>
      <p:sp>
        <p:nvSpPr>
          <p:cNvPr id="1607" name="Google Shape;1607;p213"/>
          <p:cNvSpPr txBox="1"/>
          <p:nvPr/>
        </p:nvSpPr>
        <p:spPr>
          <a:xfrm>
            <a:off x="468313" y="6200775"/>
            <a:ext cx="1223962" cy="3968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lt1"/>
                </a:solidFill>
                <a:latin typeface="Arial"/>
                <a:ea typeface="Arial"/>
                <a:cs typeface="Arial"/>
                <a:sym typeface="Arial"/>
              </a:rPr>
              <a:t>Anterior</a:t>
            </a:r>
            <a:endParaRPr/>
          </a:p>
        </p:txBody>
      </p:sp>
      <p:sp>
        <p:nvSpPr>
          <p:cNvPr id="1608" name="Google Shape;1608;p213"/>
          <p:cNvSpPr txBox="1"/>
          <p:nvPr/>
        </p:nvSpPr>
        <p:spPr>
          <a:xfrm>
            <a:off x="7524750" y="6200775"/>
            <a:ext cx="1296988" cy="3968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lt1"/>
                </a:solidFill>
                <a:latin typeface="Arial"/>
                <a:ea typeface="Arial"/>
                <a:cs typeface="Arial"/>
                <a:sym typeface="Arial"/>
              </a:rPr>
              <a:t>posterior</a:t>
            </a:r>
            <a:endParaRPr/>
          </a:p>
        </p:txBody>
      </p:sp>
      <p:pic>
        <p:nvPicPr>
          <p:cNvPr descr="Extensor Muscles, deep, Snell" id="1609" name="Google Shape;1609;p213"/>
          <p:cNvPicPr preferRelativeResize="0"/>
          <p:nvPr/>
        </p:nvPicPr>
        <p:blipFill rotWithShape="1">
          <a:blip r:embed="rId3">
            <a:alphaModFix/>
          </a:blip>
          <a:srcRect b="0" l="0" r="0" t="0"/>
          <a:stretch/>
        </p:blipFill>
        <p:spPr>
          <a:xfrm>
            <a:off x="4727575" y="260350"/>
            <a:ext cx="4021138" cy="5732463"/>
          </a:xfrm>
          <a:prstGeom prst="rect">
            <a:avLst/>
          </a:prstGeom>
          <a:noFill/>
          <a:ln>
            <a:noFill/>
          </a:ln>
        </p:spPr>
      </p:pic>
      <p:pic>
        <p:nvPicPr>
          <p:cNvPr descr="Flexor Muscles, deep layer, Snell" id="1610" name="Google Shape;1610;p213"/>
          <p:cNvPicPr preferRelativeResize="0"/>
          <p:nvPr/>
        </p:nvPicPr>
        <p:blipFill rotWithShape="1">
          <a:blip r:embed="rId4">
            <a:alphaModFix/>
          </a:blip>
          <a:srcRect b="0" l="0" r="0" t="0"/>
          <a:stretch/>
        </p:blipFill>
        <p:spPr>
          <a:xfrm>
            <a:off x="281354" y="188913"/>
            <a:ext cx="4217621" cy="6225955"/>
          </a:xfrm>
          <a:prstGeom prst="rect">
            <a:avLst/>
          </a:prstGeom>
          <a:noFill/>
          <a:ln>
            <a:noFill/>
          </a:ln>
        </p:spPr>
      </p:pic>
    </p:spTree>
  </p:cSld>
  <p:clrMapOvr>
    <a:masterClrMapping/>
  </p:clrMapOvr>
</p:sld>
</file>

<file path=ppt/slides/slide2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4" name="Shape 1614"/>
        <p:cNvGrpSpPr/>
        <p:nvPr/>
      </p:nvGrpSpPr>
      <p:grpSpPr>
        <a:xfrm>
          <a:off x="0" y="0"/>
          <a:ext cx="0" cy="0"/>
          <a:chOff x="0" y="0"/>
          <a:chExt cx="0" cy="0"/>
        </a:xfrm>
      </p:grpSpPr>
      <p:sp>
        <p:nvSpPr>
          <p:cNvPr id="1615" name="Google Shape;1615;p214"/>
          <p:cNvSpPr txBox="1"/>
          <p:nvPr>
            <p:ph type="title"/>
          </p:nvPr>
        </p:nvSpPr>
        <p:spPr>
          <a:xfrm>
            <a:off x="457200" y="21414"/>
            <a:ext cx="8218488" cy="470955"/>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Arteries in Forearm</a:t>
            </a:r>
            <a:endParaRPr/>
          </a:p>
        </p:txBody>
      </p:sp>
      <p:sp>
        <p:nvSpPr>
          <p:cNvPr id="1616" name="Google Shape;1616;p214"/>
          <p:cNvSpPr txBox="1"/>
          <p:nvPr>
            <p:ph idx="1" type="body"/>
          </p:nvPr>
        </p:nvSpPr>
        <p:spPr>
          <a:xfrm>
            <a:off x="211015" y="531803"/>
            <a:ext cx="5739619" cy="6396537"/>
          </a:xfrm>
          <a:prstGeom prst="rect">
            <a:avLst/>
          </a:prstGeom>
          <a:noFill/>
          <a:ln>
            <a:noFill/>
          </a:ln>
        </p:spPr>
        <p:txBody>
          <a:bodyPr anchorCtr="0" anchor="t" bIns="45700" lIns="91425" spcFirstLastPara="1" rIns="91425" wrap="square" tIns="45700">
            <a:noAutofit/>
          </a:bodyPr>
          <a:lstStyle/>
          <a:p>
            <a:pPr indent="-342900" lvl="0" marL="342900" rtl="0" algn="ctr">
              <a:lnSpc>
                <a:spcPct val="90000"/>
              </a:lnSpc>
              <a:spcBef>
                <a:spcPts val="0"/>
              </a:spcBef>
              <a:spcAft>
                <a:spcPts val="0"/>
              </a:spcAft>
              <a:buSzPts val="2400"/>
              <a:buFont typeface="Arial"/>
              <a:buNone/>
            </a:pPr>
            <a:r>
              <a:rPr b="1" lang="en-US" sz="2400">
                <a:solidFill>
                  <a:srgbClr val="FFFF00"/>
                </a:solidFill>
              </a:rPr>
              <a:t>Radial Artery</a:t>
            </a:r>
            <a:endParaRPr/>
          </a:p>
          <a:p>
            <a:pPr indent="-342900" lvl="0" marL="342900" rtl="0" algn="l">
              <a:lnSpc>
                <a:spcPct val="90000"/>
              </a:lnSpc>
              <a:spcBef>
                <a:spcPts val="480"/>
              </a:spcBef>
              <a:spcAft>
                <a:spcPts val="0"/>
              </a:spcAft>
              <a:buSzPts val="2400"/>
              <a:buFont typeface="Arial"/>
              <a:buNone/>
            </a:pPr>
            <a:r>
              <a:rPr b="1" lang="en-US"/>
              <a:t>Arises from brachial a.</a:t>
            </a:r>
            <a:endParaRPr/>
          </a:p>
          <a:p>
            <a:pPr indent="-342900" lvl="0" marL="342900" rtl="0" algn="l">
              <a:lnSpc>
                <a:spcPct val="90000"/>
              </a:lnSpc>
              <a:spcBef>
                <a:spcPts val="480"/>
              </a:spcBef>
              <a:spcAft>
                <a:spcPts val="0"/>
              </a:spcAft>
              <a:buSzPts val="2400"/>
              <a:buFont typeface="Arial"/>
              <a:buNone/>
            </a:pPr>
            <a:r>
              <a:rPr b="1" lang="en-US"/>
              <a:t>Opposite to neck of radius (</a:t>
            </a:r>
            <a:r>
              <a:rPr b="1" i="1" lang="en-US"/>
              <a:t>anteriorly</a:t>
            </a:r>
            <a:r>
              <a:rPr b="1" lang="en-US"/>
              <a:t>)</a:t>
            </a:r>
            <a:endParaRPr/>
          </a:p>
          <a:p>
            <a:pPr indent="-342900" lvl="0" marL="342900" rtl="0" algn="l">
              <a:lnSpc>
                <a:spcPct val="90000"/>
              </a:lnSpc>
              <a:spcBef>
                <a:spcPts val="480"/>
              </a:spcBef>
              <a:spcAft>
                <a:spcPts val="0"/>
              </a:spcAft>
              <a:buSzPts val="2400"/>
              <a:buFont typeface="Arial"/>
              <a:buNone/>
            </a:pPr>
            <a:r>
              <a:rPr b="1" lang="en-US"/>
              <a:t>End in the palm by becoming deep Palmar arch</a:t>
            </a:r>
            <a:endParaRPr/>
          </a:p>
          <a:p>
            <a:pPr indent="-342900" lvl="0" marL="342900" rtl="0" algn="l">
              <a:lnSpc>
                <a:spcPct val="90000"/>
              </a:lnSpc>
              <a:spcBef>
                <a:spcPts val="480"/>
              </a:spcBef>
              <a:spcAft>
                <a:spcPts val="0"/>
              </a:spcAft>
              <a:buSzPts val="2400"/>
              <a:buFont typeface="Arial"/>
              <a:buNone/>
            </a:pPr>
            <a:r>
              <a:rPr b="1" lang="en-US">
                <a:solidFill>
                  <a:srgbClr val="FFFF00"/>
                </a:solidFill>
              </a:rPr>
              <a:t>Proximally:</a:t>
            </a:r>
            <a:endParaRPr/>
          </a:p>
          <a:p>
            <a:pPr indent="-342900" lvl="0" marL="342900" rtl="0" algn="l">
              <a:lnSpc>
                <a:spcPct val="90000"/>
              </a:lnSpc>
              <a:spcBef>
                <a:spcPts val="480"/>
              </a:spcBef>
              <a:spcAft>
                <a:spcPts val="0"/>
              </a:spcAft>
              <a:buSzPts val="2400"/>
              <a:buFont typeface="Arial"/>
              <a:buNone/>
            </a:pPr>
            <a:r>
              <a:rPr b="1" lang="en-US"/>
              <a:t>Pass on lat. Aspect of forearm, </a:t>
            </a:r>
            <a:endParaRPr/>
          </a:p>
          <a:p>
            <a:pPr indent="-342900" lvl="0" marL="342900" rtl="0" algn="l">
              <a:lnSpc>
                <a:spcPct val="90000"/>
              </a:lnSpc>
              <a:spcBef>
                <a:spcPts val="480"/>
              </a:spcBef>
              <a:spcAft>
                <a:spcPts val="0"/>
              </a:spcAft>
              <a:buSzPts val="2400"/>
              <a:buFont typeface="Arial"/>
              <a:buNone/>
            </a:pPr>
            <a:r>
              <a:rPr b="1" lang="en-US"/>
              <a:t>Beneath brachioradialis m.</a:t>
            </a:r>
            <a:endParaRPr/>
          </a:p>
          <a:p>
            <a:pPr indent="-342900" lvl="0" marL="342900" rtl="0" algn="l">
              <a:lnSpc>
                <a:spcPct val="90000"/>
              </a:lnSpc>
              <a:spcBef>
                <a:spcPts val="480"/>
              </a:spcBef>
              <a:spcAft>
                <a:spcPts val="0"/>
              </a:spcAft>
              <a:buSzPts val="2400"/>
              <a:buFont typeface="Arial"/>
              <a:buNone/>
            </a:pPr>
            <a:r>
              <a:rPr b="1" lang="en-US">
                <a:solidFill>
                  <a:srgbClr val="00B0F0"/>
                </a:solidFill>
              </a:rPr>
              <a:t>Distally:</a:t>
            </a:r>
            <a:r>
              <a:rPr b="1" lang="en-US"/>
              <a:t>  Pass lat. To tendon of FCR, medial to tendon of BR </a:t>
            </a:r>
            <a:endParaRPr/>
          </a:p>
          <a:p>
            <a:pPr indent="-342900" lvl="0" marL="342900" rtl="0" algn="l">
              <a:lnSpc>
                <a:spcPct val="90000"/>
              </a:lnSpc>
              <a:spcBef>
                <a:spcPts val="560"/>
              </a:spcBef>
              <a:spcAft>
                <a:spcPts val="0"/>
              </a:spcAft>
              <a:buSzPts val="2400"/>
              <a:buFont typeface="Arial"/>
              <a:buNone/>
            </a:pPr>
            <a:r>
              <a:rPr b="1" lang="en-US"/>
              <a:t>		</a:t>
            </a:r>
            <a:r>
              <a:rPr b="1" lang="en-US" sz="2800">
                <a:solidFill>
                  <a:srgbClr val="FF0066"/>
                </a:solidFill>
              </a:rPr>
              <a:t>(</a:t>
            </a:r>
            <a:r>
              <a:rPr b="1" i="1" lang="en-US" sz="2800">
                <a:solidFill>
                  <a:srgbClr val="FF0066"/>
                </a:solidFill>
              </a:rPr>
              <a:t>site for pulsation</a:t>
            </a:r>
            <a:r>
              <a:rPr b="1" lang="en-US" sz="2800">
                <a:solidFill>
                  <a:srgbClr val="FF0066"/>
                </a:solidFill>
              </a:rPr>
              <a:t>)</a:t>
            </a:r>
            <a:endParaRPr/>
          </a:p>
          <a:p>
            <a:pPr indent="-342900" lvl="0" marL="342900" rtl="0" algn="l">
              <a:lnSpc>
                <a:spcPct val="90000"/>
              </a:lnSpc>
              <a:spcBef>
                <a:spcPts val="480"/>
              </a:spcBef>
              <a:spcAft>
                <a:spcPts val="0"/>
              </a:spcAft>
              <a:buSzPts val="2400"/>
              <a:buFont typeface="Arial"/>
              <a:buNone/>
            </a:pPr>
            <a:r>
              <a:rPr b="1" lang="en-US"/>
              <a:t>Radial nerve lie lateral to artery</a:t>
            </a:r>
            <a:endParaRPr/>
          </a:p>
          <a:p>
            <a:pPr indent="-342900" lvl="0" marL="342900" rtl="0" algn="l">
              <a:lnSpc>
                <a:spcPct val="90000"/>
              </a:lnSpc>
              <a:spcBef>
                <a:spcPts val="480"/>
              </a:spcBef>
              <a:spcAft>
                <a:spcPts val="0"/>
              </a:spcAft>
              <a:buSzPts val="2400"/>
              <a:buFont typeface="Arial"/>
              <a:buNone/>
            </a:pPr>
            <a:r>
              <a:rPr b="1" lang="en-US">
                <a:solidFill>
                  <a:srgbClr val="00B0F0"/>
                </a:solidFill>
              </a:rPr>
              <a:t>At wrist:</a:t>
            </a:r>
            <a:endParaRPr/>
          </a:p>
          <a:p>
            <a:pPr indent="-342900" lvl="0" marL="342900" rtl="0" algn="l">
              <a:lnSpc>
                <a:spcPct val="90000"/>
              </a:lnSpc>
              <a:spcBef>
                <a:spcPts val="480"/>
              </a:spcBef>
              <a:spcAft>
                <a:spcPts val="0"/>
              </a:spcAft>
              <a:buSzPts val="2400"/>
              <a:buFont typeface="Arial"/>
              <a:buNone/>
            </a:pPr>
            <a:r>
              <a:rPr b="1" lang="en-US"/>
              <a:t>Wind backward to enter the</a:t>
            </a:r>
            <a:endParaRPr/>
          </a:p>
          <a:p>
            <a:pPr indent="-342900" lvl="0" marL="342900" rtl="0" algn="l">
              <a:lnSpc>
                <a:spcPct val="90000"/>
              </a:lnSpc>
              <a:spcBef>
                <a:spcPts val="480"/>
              </a:spcBef>
              <a:spcAft>
                <a:spcPts val="0"/>
              </a:spcAft>
              <a:buSzPts val="2400"/>
              <a:buFont typeface="Arial"/>
              <a:buNone/>
            </a:pPr>
            <a:r>
              <a:rPr b="1" lang="en-US"/>
              <a:t>anatomical snuff box over scaphoid,trapezium bones</a:t>
            </a:r>
            <a:endParaRPr/>
          </a:p>
        </p:txBody>
      </p:sp>
      <p:pic>
        <p:nvPicPr>
          <p:cNvPr descr="Flexor Muscles, superficial layer, Snell" id="1617" name="Google Shape;1617;p214"/>
          <p:cNvPicPr preferRelativeResize="0"/>
          <p:nvPr/>
        </p:nvPicPr>
        <p:blipFill rotWithShape="1">
          <a:blip r:embed="rId3">
            <a:alphaModFix/>
          </a:blip>
          <a:srcRect b="0" l="0" r="0" t="0"/>
          <a:stretch/>
        </p:blipFill>
        <p:spPr>
          <a:xfrm>
            <a:off x="5673776" y="1125538"/>
            <a:ext cx="3389313" cy="5445125"/>
          </a:xfrm>
          <a:prstGeom prst="rect">
            <a:avLst/>
          </a:prstGeom>
          <a:noFill/>
          <a:ln>
            <a:noFill/>
          </a:ln>
        </p:spPr>
      </p:pic>
    </p:spTree>
  </p:cSld>
  <p:clrMapOvr>
    <a:masterClrMapping/>
  </p:clrMapOvr>
</p:sld>
</file>

<file path=ppt/slides/slide2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1" name="Shape 1621"/>
        <p:cNvGrpSpPr/>
        <p:nvPr/>
      </p:nvGrpSpPr>
      <p:grpSpPr>
        <a:xfrm>
          <a:off x="0" y="0"/>
          <a:ext cx="0" cy="0"/>
          <a:chOff x="0" y="0"/>
          <a:chExt cx="0" cy="0"/>
        </a:xfrm>
      </p:grpSpPr>
      <p:sp>
        <p:nvSpPr>
          <p:cNvPr id="1622" name="Google Shape;1622;p215"/>
          <p:cNvSpPr txBox="1"/>
          <p:nvPr>
            <p:ph idx="1" type="body"/>
          </p:nvPr>
        </p:nvSpPr>
        <p:spPr>
          <a:xfrm>
            <a:off x="2" y="412955"/>
            <a:ext cx="4929094" cy="5924224"/>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600"/>
              <a:buFont typeface="Arial"/>
              <a:buChar char="•"/>
            </a:pPr>
            <a:r>
              <a:rPr b="1" lang="en-US" sz="2600"/>
              <a:t>It pass between two heads of first dorsal interosseus muscle, to enter palm of hand</a:t>
            </a:r>
            <a:endParaRPr/>
          </a:p>
          <a:p>
            <a:pPr indent="-342900" lvl="0" marL="342900" rtl="0" algn="l">
              <a:spcBef>
                <a:spcPts val="520"/>
              </a:spcBef>
              <a:spcAft>
                <a:spcPts val="0"/>
              </a:spcAft>
              <a:buSzPts val="2600"/>
              <a:buFont typeface="Arial"/>
              <a:buChar char="•"/>
            </a:pPr>
            <a:r>
              <a:rPr b="1" lang="en-US" sz="2600"/>
              <a:t>It give two branches</a:t>
            </a:r>
            <a:endParaRPr/>
          </a:p>
          <a:p>
            <a:pPr indent="-342900" lvl="0" marL="342900" rtl="0" algn="l">
              <a:spcBef>
                <a:spcPts val="520"/>
              </a:spcBef>
              <a:spcAft>
                <a:spcPts val="0"/>
              </a:spcAft>
              <a:buSzPts val="2600"/>
              <a:buFont typeface="Arial"/>
              <a:buChar char="•"/>
            </a:pPr>
            <a:r>
              <a:rPr b="1" i="1" lang="en-US" sz="2600" u="sng">
                <a:solidFill>
                  <a:srgbClr val="00B0F0"/>
                </a:solidFill>
              </a:rPr>
              <a:t>Princeps pollicis</a:t>
            </a:r>
            <a:r>
              <a:rPr b="1" lang="en-US" sz="2600">
                <a:solidFill>
                  <a:srgbClr val="FFFF00"/>
                </a:solidFill>
              </a:rPr>
              <a:t>  </a:t>
            </a:r>
            <a:r>
              <a:rPr b="1" lang="en-US" sz="2600"/>
              <a:t>to thumb</a:t>
            </a:r>
            <a:endParaRPr/>
          </a:p>
          <a:p>
            <a:pPr indent="-342900" lvl="0" marL="342900" rtl="0" algn="l">
              <a:spcBef>
                <a:spcPts val="520"/>
              </a:spcBef>
              <a:spcAft>
                <a:spcPts val="0"/>
              </a:spcAft>
              <a:buSzPts val="2600"/>
              <a:buFont typeface="Arial"/>
              <a:buChar char="•"/>
            </a:pPr>
            <a:r>
              <a:rPr b="1" i="1" lang="en-US" sz="2600" u="sng">
                <a:solidFill>
                  <a:srgbClr val="00B0F0"/>
                </a:solidFill>
              </a:rPr>
              <a:t>Radialis indicis </a:t>
            </a:r>
            <a:r>
              <a:rPr b="1" lang="en-US" sz="2600"/>
              <a:t>to radial part of index finger.</a:t>
            </a:r>
            <a:endParaRPr/>
          </a:p>
          <a:p>
            <a:pPr indent="-342900" lvl="0" marL="342900" rtl="0" algn="l">
              <a:spcBef>
                <a:spcPts val="520"/>
              </a:spcBef>
              <a:spcAft>
                <a:spcPts val="0"/>
              </a:spcAft>
              <a:buSzPts val="2600"/>
              <a:buFont typeface="Arial"/>
              <a:buChar char="•"/>
            </a:pPr>
            <a:r>
              <a:rPr b="1" lang="en-US" sz="2600"/>
              <a:t>It pass through adductor pollicis  muscle to become deep Palmar arch.</a:t>
            </a:r>
            <a:endParaRPr/>
          </a:p>
          <a:p>
            <a:pPr indent="-342900" lvl="0" marL="342900" rtl="0" algn="l">
              <a:spcBef>
                <a:spcPts val="520"/>
              </a:spcBef>
              <a:spcAft>
                <a:spcPts val="0"/>
              </a:spcAft>
              <a:buSzPts val="2600"/>
              <a:buFont typeface="Arial"/>
              <a:buChar char="•"/>
            </a:pPr>
            <a:r>
              <a:rPr b="1" lang="en-US" sz="2600"/>
              <a:t>Finger breadth nearer to wrist ,its concave course lie deep branch of ulnar nerve</a:t>
            </a:r>
            <a:endParaRPr/>
          </a:p>
        </p:txBody>
      </p:sp>
      <p:pic>
        <p:nvPicPr>
          <p:cNvPr id="1623" name="Google Shape;1623;p215"/>
          <p:cNvPicPr preferRelativeResize="0"/>
          <p:nvPr/>
        </p:nvPicPr>
        <p:blipFill rotWithShape="1">
          <a:blip r:embed="rId3">
            <a:alphaModFix/>
          </a:blip>
          <a:srcRect b="0" l="0" r="0" t="0"/>
          <a:stretch/>
        </p:blipFill>
        <p:spPr>
          <a:xfrm>
            <a:off x="4778477" y="581025"/>
            <a:ext cx="4332093" cy="5996756"/>
          </a:xfrm>
          <a:prstGeom prst="rect">
            <a:avLst/>
          </a:prstGeom>
          <a:noFill/>
          <a:ln>
            <a:noFill/>
          </a:ln>
        </p:spPr>
      </p:pic>
    </p:spTree>
  </p:cSld>
  <p:clrMapOvr>
    <a:masterClrMapping/>
  </p:clrMapOvr>
</p:sld>
</file>

<file path=ppt/slides/slide2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7" name="Shape 1627"/>
        <p:cNvGrpSpPr/>
        <p:nvPr/>
      </p:nvGrpSpPr>
      <p:grpSpPr>
        <a:xfrm>
          <a:off x="0" y="0"/>
          <a:ext cx="0" cy="0"/>
          <a:chOff x="0" y="0"/>
          <a:chExt cx="0" cy="0"/>
        </a:xfrm>
      </p:grpSpPr>
      <p:pic>
        <p:nvPicPr>
          <p:cNvPr descr="Snuff box, surface anatomy" id="1628" name="Google Shape;1628;p216"/>
          <p:cNvPicPr preferRelativeResize="0"/>
          <p:nvPr/>
        </p:nvPicPr>
        <p:blipFill rotWithShape="1">
          <a:blip r:embed="rId3">
            <a:alphaModFix/>
          </a:blip>
          <a:srcRect b="0" l="0" r="0" t="0"/>
          <a:stretch/>
        </p:blipFill>
        <p:spPr>
          <a:xfrm>
            <a:off x="395288" y="188913"/>
            <a:ext cx="3865562" cy="6480175"/>
          </a:xfrm>
          <a:prstGeom prst="rect">
            <a:avLst/>
          </a:prstGeom>
          <a:noFill/>
          <a:ln>
            <a:noFill/>
          </a:ln>
        </p:spPr>
      </p:pic>
      <p:pic>
        <p:nvPicPr>
          <p:cNvPr descr="Snuff box, grant's" id="1629" name="Google Shape;1629;p216"/>
          <p:cNvPicPr preferRelativeResize="0"/>
          <p:nvPr/>
        </p:nvPicPr>
        <p:blipFill rotWithShape="1">
          <a:blip r:embed="rId4">
            <a:alphaModFix/>
          </a:blip>
          <a:srcRect b="0" l="0" r="0" t="0"/>
          <a:stretch/>
        </p:blipFill>
        <p:spPr>
          <a:xfrm>
            <a:off x="5364163" y="44450"/>
            <a:ext cx="2667000" cy="6769100"/>
          </a:xfrm>
          <a:prstGeom prst="rect">
            <a:avLst/>
          </a:prstGeom>
          <a:noFill/>
          <a:ln>
            <a:noFill/>
          </a:ln>
        </p:spPr>
      </p:pic>
    </p:spTree>
  </p:cSld>
  <p:clrMapOvr>
    <a:masterClrMapping/>
  </p:clrMapOvr>
</p:sld>
</file>

<file path=ppt/slides/slide2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3" name="Shape 1633"/>
        <p:cNvGrpSpPr/>
        <p:nvPr/>
      </p:nvGrpSpPr>
      <p:grpSpPr>
        <a:xfrm>
          <a:off x="0" y="0"/>
          <a:ext cx="0" cy="0"/>
          <a:chOff x="0" y="0"/>
          <a:chExt cx="0" cy="0"/>
        </a:xfrm>
      </p:grpSpPr>
      <p:sp>
        <p:nvSpPr>
          <p:cNvPr id="1634" name="Google Shape;1634;p217"/>
          <p:cNvSpPr txBox="1"/>
          <p:nvPr>
            <p:ph type="title"/>
          </p:nvPr>
        </p:nvSpPr>
        <p:spPr>
          <a:xfrm>
            <a:off x="457200" y="28130"/>
            <a:ext cx="8229600" cy="844184"/>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CC0000"/>
                </a:solidFill>
              </a:rPr>
              <a:t>Ulnar Artery</a:t>
            </a:r>
            <a:endParaRPr/>
          </a:p>
        </p:txBody>
      </p:sp>
      <p:sp>
        <p:nvSpPr>
          <p:cNvPr id="1635" name="Google Shape;1635;p217"/>
          <p:cNvSpPr txBox="1"/>
          <p:nvPr>
            <p:ph idx="1" type="body"/>
          </p:nvPr>
        </p:nvSpPr>
        <p:spPr>
          <a:xfrm>
            <a:off x="250825" y="1179925"/>
            <a:ext cx="4681538" cy="5104252"/>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600"/>
              <a:buFont typeface="Arial"/>
              <a:buChar char="•"/>
            </a:pPr>
            <a:r>
              <a:rPr b="1" lang="en-US" sz="2600"/>
              <a:t>Larger than radial a.</a:t>
            </a:r>
            <a:endParaRPr/>
          </a:p>
          <a:p>
            <a:pPr indent="-342900" lvl="0" marL="342900" rtl="0" algn="l">
              <a:spcBef>
                <a:spcPts val="520"/>
              </a:spcBef>
              <a:spcAft>
                <a:spcPts val="0"/>
              </a:spcAft>
              <a:buSzPts val="2600"/>
              <a:buFont typeface="Arial"/>
              <a:buChar char="•"/>
            </a:pPr>
            <a:r>
              <a:rPr b="1" lang="en-US" sz="2600"/>
              <a:t>Arises from brachial a.</a:t>
            </a:r>
            <a:endParaRPr/>
          </a:p>
          <a:p>
            <a:pPr indent="0" lvl="0" marL="0" rtl="0" algn="l">
              <a:spcBef>
                <a:spcPts val="520"/>
              </a:spcBef>
              <a:spcAft>
                <a:spcPts val="0"/>
              </a:spcAft>
              <a:buSzPts val="2600"/>
              <a:buFont typeface="Arial"/>
              <a:buNone/>
            </a:pPr>
            <a:r>
              <a:rPr b="1" lang="en-US" sz="2600"/>
              <a:t>opposite to neck of radius</a:t>
            </a:r>
            <a:endParaRPr/>
          </a:p>
          <a:p>
            <a:pPr indent="-342900" lvl="0" marL="342900" rtl="0" algn="l">
              <a:spcBef>
                <a:spcPts val="520"/>
              </a:spcBef>
              <a:spcAft>
                <a:spcPts val="0"/>
              </a:spcAft>
              <a:buSzPts val="2600"/>
              <a:buFont typeface="Arial"/>
              <a:buChar char="•"/>
            </a:pPr>
            <a:r>
              <a:rPr b="1" lang="en-US" sz="2600"/>
              <a:t>End in palm by becoming superficial palmar arch</a:t>
            </a:r>
            <a:endParaRPr/>
          </a:p>
          <a:p>
            <a:pPr indent="0" lvl="0" marL="0" rtl="0" algn="l">
              <a:spcBef>
                <a:spcPts val="520"/>
              </a:spcBef>
              <a:spcAft>
                <a:spcPts val="0"/>
              </a:spcAft>
              <a:buSzPts val="2600"/>
              <a:buFont typeface="Arial"/>
              <a:buNone/>
            </a:pPr>
            <a:r>
              <a:rPr b="1" lang="en-US" sz="2600">
                <a:solidFill>
                  <a:srgbClr val="FFFF00"/>
                </a:solidFill>
              </a:rPr>
              <a:t>Proximally:</a:t>
            </a:r>
            <a:endParaRPr/>
          </a:p>
          <a:p>
            <a:pPr indent="-342900" lvl="0" marL="342900" rtl="0" algn="l">
              <a:spcBef>
                <a:spcPts val="520"/>
              </a:spcBef>
              <a:spcAft>
                <a:spcPts val="0"/>
              </a:spcAft>
              <a:buSzPts val="2600"/>
              <a:buFont typeface="Arial"/>
              <a:buChar char="•"/>
            </a:pPr>
            <a:r>
              <a:rPr b="1" lang="en-US" sz="2600"/>
              <a:t>Pass between FDS &amp; FDP</a:t>
            </a:r>
            <a:endParaRPr/>
          </a:p>
          <a:p>
            <a:pPr indent="-342900" lvl="0" marL="342900" rtl="0" algn="l">
              <a:spcBef>
                <a:spcPts val="520"/>
              </a:spcBef>
              <a:spcAft>
                <a:spcPts val="0"/>
              </a:spcAft>
              <a:buSzPts val="2600"/>
              <a:buFont typeface="Arial"/>
              <a:buChar char="•"/>
            </a:pPr>
            <a:r>
              <a:rPr b="1" lang="en-US" sz="2600">
                <a:solidFill>
                  <a:srgbClr val="FFFF00"/>
                </a:solidFill>
              </a:rPr>
              <a:t>Distally:</a:t>
            </a:r>
            <a:endParaRPr/>
          </a:p>
          <a:p>
            <a:pPr indent="-342900" lvl="0" marL="342900" rtl="0" algn="l">
              <a:spcBef>
                <a:spcPts val="520"/>
              </a:spcBef>
              <a:spcAft>
                <a:spcPts val="0"/>
              </a:spcAft>
              <a:buSzPts val="2600"/>
              <a:buFont typeface="Arial"/>
              <a:buChar char="•"/>
            </a:pPr>
            <a:r>
              <a:rPr b="1" lang="en-US" sz="2600"/>
              <a:t>Pass between FDS &amp; </a:t>
            </a:r>
            <a:endParaRPr/>
          </a:p>
          <a:p>
            <a:pPr indent="0" lvl="0" marL="0" rtl="0" algn="l">
              <a:spcBef>
                <a:spcPts val="520"/>
              </a:spcBef>
              <a:spcAft>
                <a:spcPts val="0"/>
              </a:spcAft>
              <a:buSzPts val="2600"/>
              <a:buFont typeface="Arial"/>
              <a:buNone/>
            </a:pPr>
            <a:r>
              <a:rPr b="1" lang="en-US" sz="2600"/>
              <a:t>tendon of FCU</a:t>
            </a:r>
            <a:endParaRPr/>
          </a:p>
          <a:p>
            <a:pPr indent="-342900" lvl="0" marL="342900" rtl="0" algn="l">
              <a:spcBef>
                <a:spcPts val="520"/>
              </a:spcBef>
              <a:spcAft>
                <a:spcPts val="0"/>
              </a:spcAft>
              <a:buSzPts val="2600"/>
              <a:buFont typeface="Arial"/>
              <a:buChar char="•"/>
            </a:pPr>
            <a:r>
              <a:rPr b="1" lang="en-US" sz="2600"/>
              <a:t>Ulnar nerve lie on medial side of artery.</a:t>
            </a:r>
            <a:endParaRPr/>
          </a:p>
        </p:txBody>
      </p:sp>
      <p:pic>
        <p:nvPicPr>
          <p:cNvPr descr="Flexor Muscles, deep layer, Snell" id="1636" name="Google Shape;1636;p217"/>
          <p:cNvPicPr preferRelativeResize="0"/>
          <p:nvPr/>
        </p:nvPicPr>
        <p:blipFill rotWithShape="1">
          <a:blip r:embed="rId3">
            <a:alphaModFix/>
          </a:blip>
          <a:srcRect b="0" l="0" r="0" t="0"/>
          <a:stretch/>
        </p:blipFill>
        <p:spPr>
          <a:xfrm>
            <a:off x="5076825" y="981075"/>
            <a:ext cx="3744913" cy="5616575"/>
          </a:xfrm>
          <a:prstGeom prst="rect">
            <a:avLst/>
          </a:prstGeom>
          <a:noFill/>
          <a:ln>
            <a:noFill/>
          </a:ln>
        </p:spPr>
      </p:pic>
    </p:spTree>
  </p:cSld>
  <p:clrMapOvr>
    <a:masterClrMapping/>
  </p:clrMapOvr>
</p:sld>
</file>

<file path=ppt/slides/slide2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0" name="Shape 1640"/>
        <p:cNvGrpSpPr/>
        <p:nvPr/>
      </p:nvGrpSpPr>
      <p:grpSpPr>
        <a:xfrm>
          <a:off x="0" y="0"/>
          <a:ext cx="0" cy="0"/>
          <a:chOff x="0" y="0"/>
          <a:chExt cx="0" cy="0"/>
        </a:xfrm>
      </p:grpSpPr>
      <p:pic>
        <p:nvPicPr>
          <p:cNvPr descr="Wrist Joint, Snell" id="1641" name="Google Shape;1641;p218"/>
          <p:cNvPicPr preferRelativeResize="0"/>
          <p:nvPr/>
        </p:nvPicPr>
        <p:blipFill rotWithShape="1">
          <a:blip r:embed="rId3">
            <a:alphaModFix/>
          </a:blip>
          <a:srcRect b="0" l="0" r="0" t="0"/>
          <a:stretch/>
        </p:blipFill>
        <p:spPr>
          <a:xfrm>
            <a:off x="5368413" y="1490663"/>
            <a:ext cx="3736931" cy="3876675"/>
          </a:xfrm>
          <a:prstGeom prst="rect">
            <a:avLst/>
          </a:prstGeom>
          <a:noFill/>
          <a:ln>
            <a:noFill/>
          </a:ln>
        </p:spPr>
      </p:pic>
      <p:sp>
        <p:nvSpPr>
          <p:cNvPr id="1642" name="Google Shape;1642;p218"/>
          <p:cNvSpPr txBox="1"/>
          <p:nvPr>
            <p:ph type="title"/>
          </p:nvPr>
        </p:nvSpPr>
        <p:spPr>
          <a:xfrm>
            <a:off x="541606" y="30502"/>
            <a:ext cx="8229600" cy="777875"/>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Wrist Joint (Radiocarpal Joint)</a:t>
            </a:r>
            <a:endParaRPr/>
          </a:p>
        </p:txBody>
      </p:sp>
      <p:sp>
        <p:nvSpPr>
          <p:cNvPr id="1643" name="Google Shape;1643;p218"/>
          <p:cNvSpPr txBox="1"/>
          <p:nvPr>
            <p:ph idx="1" type="body"/>
          </p:nvPr>
        </p:nvSpPr>
        <p:spPr>
          <a:xfrm>
            <a:off x="-1" y="855411"/>
            <a:ext cx="6504040" cy="5492238"/>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SzPts val="2600"/>
              <a:buFont typeface="Arial"/>
              <a:buNone/>
            </a:pPr>
            <a:r>
              <a:rPr b="1" lang="en-US" sz="2600">
                <a:solidFill>
                  <a:srgbClr val="FFFF00"/>
                </a:solidFill>
              </a:rPr>
              <a:t>Type:</a:t>
            </a:r>
            <a:endParaRPr/>
          </a:p>
          <a:p>
            <a:pPr indent="-342900" lvl="0" marL="342900" rtl="0" algn="l">
              <a:lnSpc>
                <a:spcPct val="90000"/>
              </a:lnSpc>
              <a:spcBef>
                <a:spcPts val="520"/>
              </a:spcBef>
              <a:spcAft>
                <a:spcPts val="0"/>
              </a:spcAft>
              <a:buSzPts val="2600"/>
              <a:buFont typeface="Arial"/>
              <a:buNone/>
            </a:pPr>
            <a:r>
              <a:rPr b="1" lang="en-US" sz="2600"/>
              <a:t>Condyloid (ellipsoid) synovial joint</a:t>
            </a:r>
            <a:endParaRPr/>
          </a:p>
          <a:p>
            <a:pPr indent="-342900" lvl="0" marL="342900" rtl="0" algn="l">
              <a:lnSpc>
                <a:spcPct val="90000"/>
              </a:lnSpc>
              <a:spcBef>
                <a:spcPts val="560"/>
              </a:spcBef>
              <a:spcAft>
                <a:spcPts val="0"/>
              </a:spcAft>
              <a:buSzPts val="2800"/>
              <a:buFont typeface="Arial"/>
              <a:buNone/>
            </a:pPr>
            <a:r>
              <a:rPr b="1" i="1" lang="en-US" sz="2800" u="sng">
                <a:solidFill>
                  <a:srgbClr val="00B0F0"/>
                </a:solidFill>
              </a:rPr>
              <a:t>Biaxial joint</a:t>
            </a:r>
            <a:endParaRPr/>
          </a:p>
          <a:p>
            <a:pPr indent="-342900" lvl="0" marL="342900" rtl="0" algn="l">
              <a:lnSpc>
                <a:spcPct val="90000"/>
              </a:lnSpc>
              <a:spcBef>
                <a:spcPts val="520"/>
              </a:spcBef>
              <a:spcAft>
                <a:spcPts val="0"/>
              </a:spcAft>
              <a:buSzPts val="2600"/>
              <a:buFont typeface="Arial"/>
              <a:buNone/>
            </a:pPr>
            <a:r>
              <a:rPr b="1" lang="en-US" sz="2600">
                <a:solidFill>
                  <a:srgbClr val="FFFF00"/>
                </a:solidFill>
              </a:rPr>
              <a:t>Articulations:</a:t>
            </a:r>
            <a:endParaRPr/>
          </a:p>
          <a:p>
            <a:pPr indent="-342900" lvl="0" marL="342900" rtl="0" algn="l">
              <a:lnSpc>
                <a:spcPct val="90000"/>
              </a:lnSpc>
              <a:spcBef>
                <a:spcPts val="520"/>
              </a:spcBef>
              <a:spcAft>
                <a:spcPts val="0"/>
              </a:spcAft>
              <a:buSzPts val="2600"/>
              <a:buFont typeface="Arial"/>
              <a:buNone/>
            </a:pPr>
            <a:r>
              <a:rPr b="1" lang="en-US" sz="2600"/>
              <a:t>- Distal end of radius (lat.)</a:t>
            </a:r>
            <a:endParaRPr/>
          </a:p>
          <a:p>
            <a:pPr indent="-342900" lvl="0" marL="342900" rtl="0" algn="l">
              <a:lnSpc>
                <a:spcPct val="140000"/>
              </a:lnSpc>
              <a:spcBef>
                <a:spcPts val="520"/>
              </a:spcBef>
              <a:spcAft>
                <a:spcPts val="0"/>
              </a:spcAft>
              <a:buSzPts val="2600"/>
              <a:buFont typeface="Arial"/>
              <a:buChar char="-"/>
            </a:pPr>
            <a:r>
              <a:rPr b="1" lang="en-US" sz="2600"/>
              <a:t>Articular disc below head of </a:t>
            </a:r>
            <a:r>
              <a:rPr b="1" lang="en-US" sz="2600">
                <a:solidFill>
                  <a:srgbClr val="00B0F0"/>
                </a:solidFill>
              </a:rPr>
              <a:t>ulna </a:t>
            </a:r>
            <a:r>
              <a:rPr b="1" lang="en-US" sz="2600"/>
              <a:t>(med.)	                  </a:t>
            </a:r>
            <a:r>
              <a:rPr b="1" lang="en-US" sz="2600">
                <a:solidFill>
                  <a:srgbClr val="CC0000"/>
                </a:solidFill>
              </a:rPr>
              <a:t>🡳🡳</a:t>
            </a:r>
            <a:endParaRPr b="1" sz="2600">
              <a:solidFill>
                <a:srgbClr val="CC0000"/>
              </a:solidFill>
            </a:endParaRPr>
          </a:p>
          <a:p>
            <a:pPr indent="-342900" lvl="0" marL="342900" rtl="0" algn="l">
              <a:lnSpc>
                <a:spcPct val="140000"/>
              </a:lnSpc>
              <a:spcBef>
                <a:spcPts val="520"/>
              </a:spcBef>
              <a:spcAft>
                <a:spcPts val="0"/>
              </a:spcAft>
              <a:buSzPts val="2600"/>
              <a:buFont typeface="Arial"/>
              <a:buNone/>
            </a:pPr>
            <a:r>
              <a:rPr b="1" lang="en-US" sz="2600"/>
              <a:t>- Scaphoid, Lunate &amp; Triquetral bones</a:t>
            </a:r>
            <a:endParaRPr/>
          </a:p>
          <a:p>
            <a:pPr indent="-342900" lvl="0" marL="342900" rtl="0" algn="l">
              <a:lnSpc>
                <a:spcPct val="140000"/>
              </a:lnSpc>
              <a:spcBef>
                <a:spcPts val="520"/>
              </a:spcBef>
              <a:spcAft>
                <a:spcPts val="0"/>
              </a:spcAft>
              <a:buSzPts val="2600"/>
              <a:buFont typeface="Arial"/>
              <a:buNone/>
            </a:pPr>
            <a:r>
              <a:rPr b="1" lang="en-US" sz="2600">
                <a:solidFill>
                  <a:srgbClr val="FFFF00"/>
                </a:solidFill>
              </a:rPr>
              <a:t>Movements:</a:t>
            </a:r>
            <a:endParaRPr/>
          </a:p>
          <a:p>
            <a:pPr indent="-342900" lvl="0" marL="342900" rtl="0" algn="l">
              <a:lnSpc>
                <a:spcPct val="140000"/>
              </a:lnSpc>
              <a:spcBef>
                <a:spcPts val="520"/>
              </a:spcBef>
              <a:spcAft>
                <a:spcPts val="0"/>
              </a:spcAft>
              <a:buSzPts val="2600"/>
              <a:buFont typeface="Arial"/>
              <a:buNone/>
            </a:pPr>
            <a:r>
              <a:rPr b="1" lang="en-US" sz="2600"/>
              <a:t>Flexion,extension,abduction,adduction </a:t>
            </a:r>
            <a:endParaRPr/>
          </a:p>
        </p:txBody>
      </p:sp>
    </p:spTree>
  </p:cSld>
  <p:clrMapOvr>
    <a:masterClrMapping/>
  </p:clrMapOvr>
</p:sld>
</file>

<file path=ppt/slides/slide2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7" name="Shape 1647"/>
        <p:cNvGrpSpPr/>
        <p:nvPr/>
      </p:nvGrpSpPr>
      <p:grpSpPr>
        <a:xfrm>
          <a:off x="0" y="0"/>
          <a:ext cx="0" cy="0"/>
          <a:chOff x="0" y="0"/>
          <a:chExt cx="0" cy="0"/>
        </a:xfrm>
      </p:grpSpPr>
      <p:sp>
        <p:nvSpPr>
          <p:cNvPr id="1648" name="Google Shape;1648;p219"/>
          <p:cNvSpPr txBox="1"/>
          <p:nvPr>
            <p:ph type="title"/>
          </p:nvPr>
        </p:nvSpPr>
        <p:spPr>
          <a:xfrm>
            <a:off x="457200" y="274638"/>
            <a:ext cx="8229600" cy="777875"/>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200">
                <a:solidFill>
                  <a:srgbClr val="FF0000"/>
                </a:solidFill>
              </a:rPr>
              <a:t>Supporting Ligaments</a:t>
            </a:r>
            <a:endParaRPr/>
          </a:p>
        </p:txBody>
      </p:sp>
      <p:sp>
        <p:nvSpPr>
          <p:cNvPr id="1649" name="Google Shape;1649;p219"/>
          <p:cNvSpPr txBox="1"/>
          <p:nvPr>
            <p:ph idx="1" type="body"/>
          </p:nvPr>
        </p:nvSpPr>
        <p:spPr>
          <a:xfrm>
            <a:off x="250825" y="1268413"/>
            <a:ext cx="4321175" cy="4857750"/>
          </a:xfrm>
          <a:prstGeom prst="rect">
            <a:avLst/>
          </a:prstGeom>
          <a:noFill/>
          <a:ln>
            <a:noFill/>
          </a:ln>
        </p:spPr>
        <p:txBody>
          <a:bodyPr anchorCtr="0" anchor="t" bIns="45700" lIns="91425" spcFirstLastPara="1" rIns="91425" wrap="square" tIns="45700">
            <a:noAutofit/>
          </a:bodyPr>
          <a:lstStyle/>
          <a:p>
            <a:pPr indent="-514350" lvl="0" marL="514350" rtl="0" algn="l">
              <a:spcBef>
                <a:spcPts val="0"/>
              </a:spcBef>
              <a:spcAft>
                <a:spcPts val="0"/>
              </a:spcAft>
              <a:buSzPts val="2000"/>
              <a:buFont typeface="Arial"/>
              <a:buAutoNum type="romanUcPeriod"/>
            </a:pPr>
            <a:r>
              <a:rPr b="1" lang="en-US" sz="2000"/>
              <a:t> Anterior Radiocarpal ligament</a:t>
            </a:r>
            <a:endParaRPr/>
          </a:p>
          <a:p>
            <a:pPr indent="0" lvl="0" marL="0" rtl="0" algn="l">
              <a:spcBef>
                <a:spcPts val="400"/>
              </a:spcBef>
              <a:spcAft>
                <a:spcPts val="0"/>
              </a:spcAft>
              <a:buSzPts val="2000"/>
              <a:buFont typeface="Arial"/>
              <a:buNone/>
            </a:pPr>
            <a:r>
              <a:rPr b="1" lang="en-US" sz="2000"/>
              <a:t>   (Palmar)</a:t>
            </a:r>
            <a:endParaRPr/>
          </a:p>
          <a:p>
            <a:pPr indent="-387350" lvl="0" marL="514350" rtl="0" algn="l">
              <a:spcBef>
                <a:spcPts val="400"/>
              </a:spcBef>
              <a:spcAft>
                <a:spcPts val="0"/>
              </a:spcAft>
              <a:buSzPts val="2000"/>
              <a:buFont typeface="Arial"/>
              <a:buNone/>
            </a:pPr>
            <a:r>
              <a:t/>
            </a:r>
            <a:endParaRPr b="1" sz="2000"/>
          </a:p>
          <a:p>
            <a:pPr indent="0" lvl="0" marL="0" rtl="0" algn="l">
              <a:spcBef>
                <a:spcPts val="400"/>
              </a:spcBef>
              <a:spcAft>
                <a:spcPts val="0"/>
              </a:spcAft>
              <a:buSzPts val="2000"/>
              <a:buFont typeface="Arial"/>
              <a:buNone/>
            </a:pPr>
            <a:r>
              <a:rPr b="1" lang="en-US" sz="2000"/>
              <a:t>2. Posterior Radiocarpal ligament</a:t>
            </a:r>
            <a:endParaRPr/>
          </a:p>
          <a:p>
            <a:pPr indent="0" lvl="0" marL="0" rtl="0" algn="l">
              <a:spcBef>
                <a:spcPts val="400"/>
              </a:spcBef>
              <a:spcAft>
                <a:spcPts val="0"/>
              </a:spcAft>
              <a:buSzPts val="2000"/>
              <a:buFont typeface="Arial"/>
              <a:buNone/>
            </a:pPr>
            <a:r>
              <a:rPr b="1" lang="en-US" sz="2000"/>
              <a:t>    (Dorsal)</a:t>
            </a:r>
            <a:endParaRPr/>
          </a:p>
          <a:p>
            <a:pPr indent="0" lvl="0" marL="0" rtl="0" algn="l">
              <a:spcBef>
                <a:spcPts val="400"/>
              </a:spcBef>
              <a:spcAft>
                <a:spcPts val="0"/>
              </a:spcAft>
              <a:buSzPts val="2000"/>
              <a:buFont typeface="Arial"/>
              <a:buNone/>
            </a:pPr>
            <a:r>
              <a:rPr b="1" lang="en-US" sz="2000"/>
              <a:t>Anterior ulno capral lig</a:t>
            </a:r>
            <a:endParaRPr b="1" sz="2000"/>
          </a:p>
          <a:p>
            <a:pPr indent="-387350" lvl="0" marL="514350" rtl="0" algn="l">
              <a:spcBef>
                <a:spcPts val="400"/>
              </a:spcBef>
              <a:spcAft>
                <a:spcPts val="0"/>
              </a:spcAft>
              <a:buSzPts val="2000"/>
              <a:buFont typeface="Arial"/>
              <a:buNone/>
            </a:pPr>
            <a:r>
              <a:t/>
            </a:r>
            <a:endParaRPr b="1" sz="2000"/>
          </a:p>
          <a:p>
            <a:pPr indent="-514350" lvl="0" marL="514350" rtl="0" algn="l">
              <a:spcBef>
                <a:spcPts val="400"/>
              </a:spcBef>
              <a:spcAft>
                <a:spcPts val="0"/>
              </a:spcAft>
              <a:buSzPts val="2000"/>
              <a:buFont typeface="Arial"/>
              <a:buAutoNum type="romanUcPeriod"/>
            </a:pPr>
            <a:r>
              <a:rPr b="1" lang="en-US" sz="2000"/>
              <a:t>3. Ulnar (medial) collateral lig.:</a:t>
            </a:r>
            <a:endParaRPr/>
          </a:p>
          <a:p>
            <a:pPr indent="-514350" lvl="0" marL="514350" rtl="0" algn="l">
              <a:spcBef>
                <a:spcPts val="400"/>
              </a:spcBef>
              <a:spcAft>
                <a:spcPts val="0"/>
              </a:spcAft>
              <a:buSzPts val="2000"/>
              <a:buFont typeface="Arial"/>
              <a:buAutoNum type="romanUcPeriod"/>
            </a:pPr>
            <a:r>
              <a:rPr b="1" lang="en-US" sz="2000">
                <a:solidFill>
                  <a:srgbClr val="CC0000"/>
                </a:solidFill>
              </a:rPr>
              <a:t>   Attachments?</a:t>
            </a:r>
            <a:endParaRPr/>
          </a:p>
          <a:p>
            <a:pPr indent="-387350" lvl="0" marL="514350" rtl="0" algn="l">
              <a:spcBef>
                <a:spcPts val="400"/>
              </a:spcBef>
              <a:spcAft>
                <a:spcPts val="0"/>
              </a:spcAft>
              <a:buSzPts val="2000"/>
              <a:buFont typeface="Arial"/>
              <a:buNone/>
            </a:pPr>
            <a:r>
              <a:t/>
            </a:r>
            <a:endParaRPr b="1" sz="2000">
              <a:solidFill>
                <a:srgbClr val="CC0000"/>
              </a:solidFill>
            </a:endParaRPr>
          </a:p>
          <a:p>
            <a:pPr indent="-514350" lvl="0" marL="514350" rtl="0" algn="l">
              <a:spcBef>
                <a:spcPts val="400"/>
              </a:spcBef>
              <a:spcAft>
                <a:spcPts val="0"/>
              </a:spcAft>
              <a:buSzPts val="2000"/>
              <a:buFont typeface="Arial"/>
              <a:buAutoNum type="romanUcPeriod"/>
            </a:pPr>
            <a:r>
              <a:rPr b="1" lang="en-US" sz="2000"/>
              <a:t>4. Radial (lateral) collateral lig.:</a:t>
            </a:r>
            <a:endParaRPr/>
          </a:p>
          <a:p>
            <a:pPr indent="-514350" lvl="0" marL="514350" rtl="0" algn="l">
              <a:spcBef>
                <a:spcPts val="400"/>
              </a:spcBef>
              <a:spcAft>
                <a:spcPts val="0"/>
              </a:spcAft>
              <a:buSzPts val="2000"/>
              <a:buFont typeface="Arial"/>
              <a:buAutoNum type="romanUcPeriod"/>
            </a:pPr>
            <a:r>
              <a:rPr b="1" lang="en-US" sz="2000">
                <a:solidFill>
                  <a:srgbClr val="CC0000"/>
                </a:solidFill>
              </a:rPr>
              <a:t>   Attachments?</a:t>
            </a:r>
            <a:endParaRPr/>
          </a:p>
        </p:txBody>
      </p:sp>
      <p:pic>
        <p:nvPicPr>
          <p:cNvPr descr="wrist joint, ant" id="1650" name="Google Shape;1650;p219"/>
          <p:cNvPicPr preferRelativeResize="0"/>
          <p:nvPr/>
        </p:nvPicPr>
        <p:blipFill rotWithShape="1">
          <a:blip r:embed="rId3">
            <a:alphaModFix/>
          </a:blip>
          <a:srcRect b="0" l="0" r="0" t="0"/>
          <a:stretch/>
        </p:blipFill>
        <p:spPr>
          <a:xfrm>
            <a:off x="4221163" y="1125538"/>
            <a:ext cx="4814887" cy="440848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pic>
        <p:nvPicPr>
          <p:cNvPr descr="shoulder spaces &amp; scapular anastomoses" id="308" name="Google Shape;308;p22"/>
          <p:cNvPicPr preferRelativeResize="0"/>
          <p:nvPr/>
        </p:nvPicPr>
        <p:blipFill rotWithShape="1">
          <a:blip r:embed="rId3">
            <a:alphaModFix/>
          </a:blip>
          <a:srcRect b="0" l="0" r="0" t="0"/>
          <a:stretch/>
        </p:blipFill>
        <p:spPr>
          <a:xfrm>
            <a:off x="759655" y="765175"/>
            <a:ext cx="7174523" cy="5154613"/>
          </a:xfrm>
          <a:prstGeom prst="rect">
            <a:avLst/>
          </a:prstGeom>
          <a:noFill/>
          <a:ln>
            <a:noFill/>
          </a:ln>
        </p:spPr>
      </p:pic>
    </p:spTree>
  </p:cSld>
  <p:clrMapOvr>
    <a:masterClrMapping/>
  </p:clrMapOvr>
</p:sld>
</file>

<file path=ppt/slides/slide2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4" name="Shape 1654"/>
        <p:cNvGrpSpPr/>
        <p:nvPr/>
      </p:nvGrpSpPr>
      <p:grpSpPr>
        <a:xfrm>
          <a:off x="0" y="0"/>
          <a:ext cx="0" cy="0"/>
          <a:chOff x="0" y="0"/>
          <a:chExt cx="0" cy="0"/>
        </a:xfrm>
      </p:grpSpPr>
      <p:pic>
        <p:nvPicPr>
          <p:cNvPr descr="wrist joint, post" id="1655" name="Google Shape;1655;p220"/>
          <p:cNvPicPr preferRelativeResize="0"/>
          <p:nvPr/>
        </p:nvPicPr>
        <p:blipFill rotWithShape="1">
          <a:blip r:embed="rId3">
            <a:alphaModFix/>
          </a:blip>
          <a:srcRect b="0" l="0" r="0" t="0"/>
          <a:stretch/>
        </p:blipFill>
        <p:spPr>
          <a:xfrm>
            <a:off x="1763713" y="990600"/>
            <a:ext cx="5616575" cy="4876800"/>
          </a:xfrm>
          <a:prstGeom prst="rect">
            <a:avLst/>
          </a:prstGeom>
          <a:noFill/>
          <a:ln>
            <a:noFill/>
          </a:ln>
        </p:spPr>
      </p:pic>
    </p:spTree>
  </p:cSld>
  <p:clrMapOvr>
    <a:masterClrMapping/>
  </p:clrMapOvr>
</p:sld>
</file>

<file path=ppt/slides/slide2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9" name="Shape 1659"/>
        <p:cNvGrpSpPr/>
        <p:nvPr/>
      </p:nvGrpSpPr>
      <p:grpSpPr>
        <a:xfrm>
          <a:off x="0" y="0"/>
          <a:ext cx="0" cy="0"/>
          <a:chOff x="0" y="0"/>
          <a:chExt cx="0" cy="0"/>
        </a:xfrm>
      </p:grpSpPr>
      <p:sp>
        <p:nvSpPr>
          <p:cNvPr id="1660" name="Google Shape;1660;p221"/>
          <p:cNvSpPr txBox="1"/>
          <p:nvPr>
            <p:ph type="title"/>
          </p:nvPr>
        </p:nvSpPr>
        <p:spPr>
          <a:xfrm>
            <a:off x="457200" y="-48500"/>
            <a:ext cx="8229600" cy="86836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The Hand</a:t>
            </a:r>
            <a:endParaRPr/>
          </a:p>
        </p:txBody>
      </p:sp>
      <p:sp>
        <p:nvSpPr>
          <p:cNvPr id="1661" name="Google Shape;1661;p221"/>
          <p:cNvSpPr txBox="1"/>
          <p:nvPr>
            <p:ph idx="1" type="body"/>
          </p:nvPr>
        </p:nvSpPr>
        <p:spPr>
          <a:xfrm>
            <a:off x="318655" y="1115285"/>
            <a:ext cx="8368145" cy="55626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Char char="•"/>
            </a:pPr>
            <a:r>
              <a:rPr b="1" lang="en-US">
                <a:solidFill>
                  <a:srgbClr val="FFFF00"/>
                </a:solidFill>
              </a:rPr>
              <a:t>2 surfaces: </a:t>
            </a:r>
            <a:r>
              <a:rPr b="1" lang="en-US"/>
              <a:t>Palm &amp; Dorsum</a:t>
            </a:r>
            <a:endParaRPr/>
          </a:p>
          <a:p>
            <a:pPr indent="0" lvl="0" marL="0" rtl="0" algn="l">
              <a:spcBef>
                <a:spcPts val="480"/>
              </a:spcBef>
              <a:spcAft>
                <a:spcPts val="0"/>
              </a:spcAft>
              <a:buSzPts val="2400"/>
              <a:buFont typeface="Arial"/>
              <a:buNone/>
            </a:pPr>
            <a:r>
              <a:rPr b="1" lang="en-US">
                <a:solidFill>
                  <a:srgbClr val="FFFF00"/>
                </a:solidFill>
              </a:rPr>
              <a:t>3 Regions:</a:t>
            </a:r>
            <a:endParaRPr/>
          </a:p>
          <a:p>
            <a:pPr indent="0" lvl="0" marL="0" rtl="0" algn="l">
              <a:spcBef>
                <a:spcPts val="560"/>
              </a:spcBef>
              <a:spcAft>
                <a:spcPts val="0"/>
              </a:spcAft>
              <a:buSzPts val="2400"/>
              <a:buFont typeface="Arial"/>
              <a:buNone/>
            </a:pPr>
            <a:r>
              <a:rPr lang="en-US"/>
              <a:t>	</a:t>
            </a:r>
            <a:r>
              <a:rPr b="1" lang="en-US" sz="2800">
                <a:solidFill>
                  <a:srgbClr val="92D050"/>
                </a:solidFill>
              </a:rPr>
              <a:t>The Wrist</a:t>
            </a:r>
            <a:endParaRPr/>
          </a:p>
          <a:p>
            <a:pPr indent="-342900" lvl="0" marL="342900" rtl="0" algn="l">
              <a:spcBef>
                <a:spcPts val="640"/>
              </a:spcBef>
              <a:spcAft>
                <a:spcPts val="0"/>
              </a:spcAft>
              <a:buSzPts val="3200"/>
              <a:buFont typeface="Arial"/>
              <a:buChar char="•"/>
            </a:pPr>
            <a:r>
              <a:rPr b="1" lang="en-US" sz="3200">
                <a:solidFill>
                  <a:srgbClr val="FFFF00"/>
                </a:solidFill>
              </a:rPr>
              <a:t>Proximal part</a:t>
            </a:r>
            <a:endParaRPr/>
          </a:p>
          <a:p>
            <a:pPr indent="0" lvl="0" marL="0" rtl="0" algn="l">
              <a:spcBef>
                <a:spcPts val="480"/>
              </a:spcBef>
              <a:spcAft>
                <a:spcPts val="0"/>
              </a:spcAft>
              <a:buSzPts val="2400"/>
              <a:buFont typeface="Arial"/>
              <a:buNone/>
            </a:pPr>
            <a:r>
              <a:rPr b="1" lang="en-US"/>
              <a:t>Carpal bones</a:t>
            </a:r>
            <a:endParaRPr/>
          </a:p>
          <a:p>
            <a:pPr indent="-342900" lvl="0" marL="342900" rtl="0" algn="l">
              <a:spcBef>
                <a:spcPts val="640"/>
              </a:spcBef>
              <a:spcAft>
                <a:spcPts val="0"/>
              </a:spcAft>
              <a:buSzPts val="3200"/>
              <a:buFont typeface="Arial"/>
              <a:buChar char="•"/>
            </a:pPr>
            <a:r>
              <a:rPr b="1" lang="en-US" sz="3200">
                <a:solidFill>
                  <a:srgbClr val="92D050"/>
                </a:solidFill>
              </a:rPr>
              <a:t>The Hand Proper</a:t>
            </a:r>
            <a:r>
              <a:rPr b="1" lang="en-US" sz="2800">
                <a:solidFill>
                  <a:srgbClr val="92D050"/>
                </a:solidFill>
              </a:rPr>
              <a:t> </a:t>
            </a:r>
            <a:r>
              <a:rPr b="1" lang="en-US"/>
              <a:t>main part</a:t>
            </a:r>
            <a:endParaRPr/>
          </a:p>
          <a:p>
            <a:pPr indent="0" lvl="0" marL="0" rtl="0" algn="l">
              <a:spcBef>
                <a:spcPts val="480"/>
              </a:spcBef>
              <a:spcAft>
                <a:spcPts val="0"/>
              </a:spcAft>
              <a:buSzPts val="2400"/>
              <a:buFont typeface="Arial"/>
              <a:buNone/>
            </a:pPr>
            <a:r>
              <a:rPr b="1" lang="en-US"/>
              <a:t>Metacarpals (5)</a:t>
            </a:r>
            <a:endParaRPr/>
          </a:p>
          <a:p>
            <a:pPr indent="-342900" lvl="0" marL="342900" rtl="0" algn="l">
              <a:spcBef>
                <a:spcPts val="480"/>
              </a:spcBef>
              <a:spcAft>
                <a:spcPts val="0"/>
              </a:spcAft>
              <a:buSzPts val="2400"/>
              <a:buFont typeface="Arial"/>
              <a:buChar char="•"/>
            </a:pPr>
            <a:r>
              <a:rPr b="1" lang="en-US">
                <a:solidFill>
                  <a:srgbClr val="92D050"/>
                </a:solidFill>
              </a:rPr>
              <a:t>The Fingers</a:t>
            </a:r>
            <a:endParaRPr/>
          </a:p>
          <a:p>
            <a:pPr indent="0" lvl="0" marL="0" rtl="0" algn="l">
              <a:spcBef>
                <a:spcPts val="640"/>
              </a:spcBef>
              <a:spcAft>
                <a:spcPts val="0"/>
              </a:spcAft>
              <a:buSzPts val="3200"/>
              <a:buFont typeface="Arial"/>
              <a:buNone/>
            </a:pPr>
            <a:r>
              <a:rPr b="1" lang="en-US" sz="3200">
                <a:solidFill>
                  <a:srgbClr val="FF0066"/>
                </a:solidFill>
              </a:rPr>
              <a:t>Distal part</a:t>
            </a:r>
            <a:endParaRPr/>
          </a:p>
          <a:p>
            <a:pPr indent="-342900" lvl="0" marL="342900" rtl="0" algn="l">
              <a:spcBef>
                <a:spcPts val="480"/>
              </a:spcBef>
              <a:spcAft>
                <a:spcPts val="0"/>
              </a:spcAft>
              <a:buSzPts val="2400"/>
              <a:buFont typeface="Arial"/>
              <a:buChar char="•"/>
            </a:pPr>
            <a:r>
              <a:rPr b="1" lang="en-US"/>
              <a:t>Phalanges </a:t>
            </a:r>
            <a:endParaRPr/>
          </a:p>
          <a:p>
            <a:pPr indent="-342900" lvl="0" marL="342900" rtl="0" algn="l">
              <a:spcBef>
                <a:spcPts val="480"/>
              </a:spcBef>
              <a:spcAft>
                <a:spcPts val="0"/>
              </a:spcAft>
              <a:buSzPts val="2400"/>
              <a:buFont typeface="Arial"/>
              <a:buChar char="•"/>
            </a:pPr>
            <a:r>
              <a:rPr b="1" lang="en-US"/>
              <a:t>(prox., mid., dist.)</a:t>
            </a:r>
            <a:endParaRPr/>
          </a:p>
        </p:txBody>
      </p:sp>
      <p:pic>
        <p:nvPicPr>
          <p:cNvPr descr="Bones of the hand, Grant's" id="1662" name="Google Shape;1662;p221"/>
          <p:cNvPicPr preferRelativeResize="0"/>
          <p:nvPr/>
        </p:nvPicPr>
        <p:blipFill rotWithShape="1">
          <a:blip r:embed="rId3">
            <a:alphaModFix/>
          </a:blip>
          <a:srcRect b="0" l="0" r="0" t="0"/>
          <a:stretch/>
        </p:blipFill>
        <p:spPr>
          <a:xfrm>
            <a:off x="4724400" y="1516063"/>
            <a:ext cx="4267200" cy="4233573"/>
          </a:xfrm>
          <a:prstGeom prst="rect">
            <a:avLst/>
          </a:prstGeom>
          <a:noFill/>
          <a:ln>
            <a:noFill/>
          </a:ln>
        </p:spPr>
      </p:pic>
    </p:spTree>
  </p:cSld>
  <p:clrMapOvr>
    <a:masterClrMapping/>
  </p:clrMapOvr>
</p:sld>
</file>

<file path=ppt/slides/slide2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6" name="Shape 1666"/>
        <p:cNvGrpSpPr/>
        <p:nvPr/>
      </p:nvGrpSpPr>
      <p:grpSpPr>
        <a:xfrm>
          <a:off x="0" y="0"/>
          <a:ext cx="0" cy="0"/>
          <a:chOff x="0" y="0"/>
          <a:chExt cx="0" cy="0"/>
        </a:xfrm>
      </p:grpSpPr>
      <p:sp>
        <p:nvSpPr>
          <p:cNvPr id="1667" name="Google Shape;1667;p222"/>
          <p:cNvSpPr txBox="1"/>
          <p:nvPr>
            <p:ph type="title"/>
          </p:nvPr>
        </p:nvSpPr>
        <p:spPr>
          <a:xfrm>
            <a:off x="457200" y="274638"/>
            <a:ext cx="8229600" cy="715962"/>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Bones of The Hand</a:t>
            </a:r>
            <a:endParaRPr/>
          </a:p>
        </p:txBody>
      </p:sp>
      <p:sp>
        <p:nvSpPr>
          <p:cNvPr id="1668" name="Google Shape;1668;p222"/>
          <p:cNvSpPr txBox="1"/>
          <p:nvPr/>
        </p:nvSpPr>
        <p:spPr>
          <a:xfrm>
            <a:off x="152400" y="1268413"/>
            <a:ext cx="4495800" cy="526297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rgbClr val="FFFF00"/>
                </a:solidFill>
                <a:latin typeface="Tahoma"/>
                <a:ea typeface="Tahoma"/>
                <a:cs typeface="Tahoma"/>
                <a:sym typeface="Tahoma"/>
              </a:rPr>
              <a:t>Carpal bones (8):</a:t>
            </a:r>
            <a:endParaRPr/>
          </a:p>
          <a:p>
            <a:pPr indent="0" lvl="0" marL="0" marR="0" rtl="0" algn="ctr">
              <a:spcBef>
                <a:spcPts val="1000"/>
              </a:spcBef>
              <a:spcAft>
                <a:spcPts val="0"/>
              </a:spcAft>
              <a:buNone/>
            </a:pPr>
            <a:r>
              <a:rPr b="1" lang="en-US" sz="2000">
                <a:solidFill>
                  <a:schemeClr val="lt1"/>
                </a:solidFill>
                <a:latin typeface="Tahoma"/>
                <a:ea typeface="Tahoma"/>
                <a:cs typeface="Tahoma"/>
                <a:sym typeface="Tahoma"/>
              </a:rPr>
              <a:t>Proximal row (4) &amp; distal row (4)</a:t>
            </a:r>
            <a:endParaRPr/>
          </a:p>
          <a:p>
            <a:pPr indent="0" lvl="0" marL="0" marR="0" rtl="0" algn="ctr">
              <a:spcBef>
                <a:spcPts val="1000"/>
              </a:spcBef>
              <a:spcAft>
                <a:spcPts val="0"/>
              </a:spcAft>
              <a:buNone/>
            </a:pPr>
            <a:r>
              <a:t/>
            </a:r>
            <a:endParaRPr sz="2000">
              <a:solidFill>
                <a:schemeClr val="lt1"/>
              </a:solidFill>
              <a:latin typeface="Tahoma"/>
              <a:ea typeface="Tahoma"/>
              <a:cs typeface="Tahoma"/>
              <a:sym typeface="Tahoma"/>
            </a:endParaRPr>
          </a:p>
          <a:p>
            <a:pPr indent="0" lvl="0" marL="0" marR="0" rtl="0" algn="ctr">
              <a:spcBef>
                <a:spcPts val="1200"/>
              </a:spcBef>
              <a:spcAft>
                <a:spcPts val="0"/>
              </a:spcAft>
              <a:buNone/>
            </a:pPr>
            <a:r>
              <a:rPr b="1" lang="en-US" sz="2400">
                <a:solidFill>
                  <a:srgbClr val="FFFF00"/>
                </a:solidFill>
                <a:latin typeface="Tahoma"/>
                <a:ea typeface="Tahoma"/>
                <a:cs typeface="Tahoma"/>
                <a:sym typeface="Tahoma"/>
              </a:rPr>
              <a:t>Metacarpals (5):</a:t>
            </a:r>
            <a:endParaRPr/>
          </a:p>
          <a:p>
            <a:pPr indent="0" lvl="0" marL="0" marR="0" rtl="0" algn="ctr">
              <a:spcBef>
                <a:spcPts val="1000"/>
              </a:spcBef>
              <a:spcAft>
                <a:spcPts val="0"/>
              </a:spcAft>
              <a:buNone/>
            </a:pPr>
            <a:r>
              <a:rPr b="1" lang="en-US" sz="2000">
                <a:solidFill>
                  <a:schemeClr val="lt1"/>
                </a:solidFill>
                <a:latin typeface="Tahoma"/>
                <a:ea typeface="Tahoma"/>
                <a:cs typeface="Tahoma"/>
                <a:sym typeface="Tahoma"/>
              </a:rPr>
              <a:t>Base, shaft &amp; head</a:t>
            </a:r>
            <a:endParaRPr/>
          </a:p>
          <a:p>
            <a:pPr indent="0" lvl="0" marL="0" marR="0" rtl="0" algn="ctr">
              <a:spcBef>
                <a:spcPts val="1000"/>
              </a:spcBef>
              <a:spcAft>
                <a:spcPts val="0"/>
              </a:spcAft>
              <a:buNone/>
            </a:pPr>
            <a:r>
              <a:t/>
            </a:r>
            <a:endParaRPr b="1" sz="2000">
              <a:solidFill>
                <a:schemeClr val="lt1"/>
              </a:solidFill>
              <a:latin typeface="Tahoma"/>
              <a:ea typeface="Tahoma"/>
              <a:cs typeface="Tahoma"/>
              <a:sym typeface="Tahoma"/>
            </a:endParaRPr>
          </a:p>
          <a:p>
            <a:pPr indent="0" lvl="0" marL="0" marR="0" rtl="0" algn="ctr">
              <a:spcBef>
                <a:spcPts val="1200"/>
              </a:spcBef>
              <a:spcAft>
                <a:spcPts val="0"/>
              </a:spcAft>
              <a:buNone/>
            </a:pPr>
            <a:r>
              <a:rPr b="1" lang="en-US" sz="2400">
                <a:solidFill>
                  <a:srgbClr val="FFFF00"/>
                </a:solidFill>
                <a:latin typeface="Tahoma"/>
                <a:ea typeface="Tahoma"/>
                <a:cs typeface="Tahoma"/>
                <a:sym typeface="Tahoma"/>
              </a:rPr>
              <a:t>Phalanges:</a:t>
            </a:r>
            <a:endParaRPr/>
          </a:p>
          <a:p>
            <a:pPr indent="0" lvl="0" marL="0" marR="0" rtl="0" algn="ctr">
              <a:spcBef>
                <a:spcPts val="1000"/>
              </a:spcBef>
              <a:spcAft>
                <a:spcPts val="0"/>
              </a:spcAft>
              <a:buNone/>
            </a:pPr>
            <a:r>
              <a:rPr b="1" lang="en-US" sz="2000">
                <a:solidFill>
                  <a:schemeClr val="lt1"/>
                </a:solidFill>
                <a:latin typeface="Tahoma"/>
                <a:ea typeface="Tahoma"/>
                <a:cs typeface="Tahoma"/>
                <a:sym typeface="Tahoma"/>
              </a:rPr>
              <a:t>Proximal, middle &amp; distal</a:t>
            </a:r>
            <a:endParaRPr/>
          </a:p>
          <a:p>
            <a:pPr indent="0" lvl="0" marL="0" marR="0" rtl="0" algn="ctr">
              <a:spcBef>
                <a:spcPts val="1000"/>
              </a:spcBef>
              <a:spcAft>
                <a:spcPts val="0"/>
              </a:spcAft>
              <a:buNone/>
            </a:pPr>
            <a:r>
              <a:rPr b="1" lang="en-US" sz="2000">
                <a:solidFill>
                  <a:schemeClr val="lt1"/>
                </a:solidFill>
                <a:latin typeface="Tahoma"/>
                <a:ea typeface="Tahoma"/>
                <a:cs typeface="Tahoma"/>
                <a:sym typeface="Tahoma"/>
              </a:rPr>
              <a:t>Thumb (two)</a:t>
            </a:r>
            <a:endParaRPr/>
          </a:p>
          <a:p>
            <a:pPr indent="0" lvl="0" marL="0" marR="0" rtl="0" algn="ctr">
              <a:spcBef>
                <a:spcPts val="1000"/>
              </a:spcBef>
              <a:spcAft>
                <a:spcPts val="0"/>
              </a:spcAft>
              <a:buNone/>
            </a:pPr>
            <a:r>
              <a:t/>
            </a:r>
            <a:endParaRPr b="1" sz="2000">
              <a:solidFill>
                <a:schemeClr val="lt1"/>
              </a:solidFill>
              <a:latin typeface="Tahoma"/>
              <a:ea typeface="Tahoma"/>
              <a:cs typeface="Tahoma"/>
              <a:sym typeface="Tahoma"/>
            </a:endParaRPr>
          </a:p>
          <a:p>
            <a:pPr indent="0" lvl="0" marL="0" marR="0" rtl="0" algn="ctr">
              <a:spcBef>
                <a:spcPts val="1000"/>
              </a:spcBef>
              <a:spcAft>
                <a:spcPts val="0"/>
              </a:spcAft>
              <a:buNone/>
            </a:pPr>
            <a:r>
              <a:t/>
            </a:r>
            <a:endParaRPr sz="2000">
              <a:solidFill>
                <a:schemeClr val="lt1"/>
              </a:solidFill>
              <a:latin typeface="Tahoma"/>
              <a:ea typeface="Tahoma"/>
              <a:cs typeface="Tahoma"/>
              <a:sym typeface="Tahoma"/>
            </a:endParaRPr>
          </a:p>
        </p:txBody>
      </p:sp>
      <p:pic>
        <p:nvPicPr>
          <p:cNvPr descr="Bones of the hand, Grant's" id="1669" name="Google Shape;1669;p222"/>
          <p:cNvPicPr preferRelativeResize="0"/>
          <p:nvPr/>
        </p:nvPicPr>
        <p:blipFill rotWithShape="1">
          <a:blip r:embed="rId3">
            <a:alphaModFix/>
          </a:blip>
          <a:srcRect b="0" l="0" r="0" t="0"/>
          <a:stretch/>
        </p:blipFill>
        <p:spPr>
          <a:xfrm>
            <a:off x="4821382" y="1177636"/>
            <a:ext cx="4322618" cy="4649211"/>
          </a:xfrm>
          <a:prstGeom prst="rect">
            <a:avLst/>
          </a:prstGeom>
          <a:noFill/>
          <a:ln>
            <a:noFill/>
          </a:ln>
        </p:spPr>
      </p:pic>
    </p:spTree>
  </p:cSld>
  <p:clrMapOvr>
    <a:masterClrMapping/>
  </p:clrMapOvr>
</p:sld>
</file>

<file path=ppt/slides/slide2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3" name="Shape 1673"/>
        <p:cNvGrpSpPr/>
        <p:nvPr/>
      </p:nvGrpSpPr>
      <p:grpSpPr>
        <a:xfrm>
          <a:off x="0" y="0"/>
          <a:ext cx="0" cy="0"/>
          <a:chOff x="0" y="0"/>
          <a:chExt cx="0" cy="0"/>
        </a:xfrm>
      </p:grpSpPr>
      <p:sp>
        <p:nvSpPr>
          <p:cNvPr id="1674" name="Google Shape;1674;p223"/>
          <p:cNvSpPr txBox="1"/>
          <p:nvPr/>
        </p:nvSpPr>
        <p:spPr>
          <a:xfrm>
            <a:off x="539750" y="404813"/>
            <a:ext cx="8202468" cy="1902059"/>
          </a:xfrm>
          <a:prstGeom prst="rect">
            <a:avLst/>
          </a:prstGeom>
          <a:noFill/>
          <a:ln>
            <a:noFill/>
          </a:ln>
        </p:spPr>
        <p:txBody>
          <a:bodyPr anchorCtr="0" anchor="t" bIns="45700" lIns="91425" spcFirstLastPara="1" rIns="91425" wrap="square" tIns="45700">
            <a:spAutoFit/>
          </a:bodyPr>
          <a:lstStyle/>
          <a:p>
            <a:pPr indent="-342900" lvl="0" marL="342900" marR="0" rtl="0" algn="ctr">
              <a:lnSpc>
                <a:spcPct val="130000"/>
              </a:lnSpc>
              <a:spcBef>
                <a:spcPts val="0"/>
              </a:spcBef>
              <a:spcAft>
                <a:spcPts val="0"/>
              </a:spcAft>
              <a:buNone/>
            </a:pPr>
            <a:r>
              <a:rPr b="1" lang="en-US" sz="2400">
                <a:solidFill>
                  <a:srgbClr val="FFFF00"/>
                </a:solidFill>
                <a:latin typeface="Tahoma"/>
                <a:ea typeface="Tahoma"/>
                <a:cs typeface="Tahoma"/>
                <a:sym typeface="Tahoma"/>
              </a:rPr>
              <a:t>Carpals of proximal row:</a:t>
            </a:r>
            <a:endParaRPr/>
          </a:p>
          <a:p>
            <a:pPr indent="-342900" lvl="0" marL="342900" marR="0" rtl="0" algn="ctr">
              <a:lnSpc>
                <a:spcPct val="130000"/>
              </a:lnSpc>
              <a:spcBef>
                <a:spcPts val="1200"/>
              </a:spcBef>
              <a:spcAft>
                <a:spcPts val="0"/>
              </a:spcAft>
              <a:buClr>
                <a:schemeClr val="lt1"/>
              </a:buClr>
              <a:buSzPts val="2400"/>
              <a:buFont typeface="Tahoma"/>
              <a:buAutoNum type="arabicPeriod"/>
            </a:pPr>
            <a:r>
              <a:rPr b="1" lang="en-US" sz="2400">
                <a:solidFill>
                  <a:schemeClr val="lt1"/>
                </a:solidFill>
                <a:latin typeface="Tahoma"/>
                <a:ea typeface="Tahoma"/>
                <a:cs typeface="Tahoma"/>
                <a:sym typeface="Tahoma"/>
              </a:rPr>
              <a:t>Scaphoid (</a:t>
            </a:r>
            <a:r>
              <a:rPr b="1" i="1" lang="en-US" sz="2400">
                <a:solidFill>
                  <a:srgbClr val="92D050"/>
                </a:solidFill>
                <a:latin typeface="Tahoma"/>
                <a:ea typeface="Tahoma"/>
                <a:cs typeface="Tahoma"/>
                <a:sym typeface="Tahoma"/>
              </a:rPr>
              <a:t>boat</a:t>
            </a:r>
            <a:r>
              <a:rPr b="1" lang="en-US" sz="2400">
                <a:solidFill>
                  <a:schemeClr val="lt1"/>
                </a:solidFill>
                <a:latin typeface="Tahoma"/>
                <a:ea typeface="Tahoma"/>
                <a:cs typeface="Tahoma"/>
                <a:sym typeface="Tahoma"/>
              </a:rPr>
              <a:t>)	2. Lunate (</a:t>
            </a:r>
            <a:r>
              <a:rPr b="1" i="1" lang="en-US" sz="2400">
                <a:solidFill>
                  <a:srgbClr val="92D050"/>
                </a:solidFill>
                <a:latin typeface="Tahoma"/>
                <a:ea typeface="Tahoma"/>
                <a:cs typeface="Tahoma"/>
                <a:sym typeface="Tahoma"/>
              </a:rPr>
              <a:t>moon</a:t>
            </a:r>
            <a:r>
              <a:rPr b="1" lang="en-US" sz="2400">
                <a:solidFill>
                  <a:schemeClr val="lt1"/>
                </a:solidFill>
                <a:latin typeface="Tahoma"/>
                <a:ea typeface="Tahoma"/>
                <a:cs typeface="Tahoma"/>
                <a:sym typeface="Tahoma"/>
              </a:rPr>
              <a:t>)</a:t>
            </a:r>
            <a:endParaRPr/>
          </a:p>
          <a:p>
            <a:pPr indent="-342900" lvl="0" marL="342900" marR="0" rtl="0" algn="l">
              <a:lnSpc>
                <a:spcPct val="130000"/>
              </a:lnSpc>
              <a:spcBef>
                <a:spcPts val="1200"/>
              </a:spcBef>
              <a:spcAft>
                <a:spcPts val="0"/>
              </a:spcAft>
              <a:buNone/>
            </a:pPr>
            <a:r>
              <a:rPr b="1" lang="en-US" sz="2400">
                <a:solidFill>
                  <a:schemeClr val="lt1"/>
                </a:solidFill>
                <a:latin typeface="Tahoma"/>
                <a:ea typeface="Tahoma"/>
                <a:cs typeface="Tahoma"/>
                <a:sym typeface="Tahoma"/>
              </a:rPr>
              <a:t>        3. Triquetral (</a:t>
            </a:r>
            <a:r>
              <a:rPr b="1" i="1" lang="en-US" sz="2400">
                <a:solidFill>
                  <a:srgbClr val="92D050"/>
                </a:solidFill>
                <a:latin typeface="Tahoma"/>
                <a:ea typeface="Tahoma"/>
                <a:cs typeface="Tahoma"/>
                <a:sym typeface="Tahoma"/>
              </a:rPr>
              <a:t>3 cornered</a:t>
            </a:r>
            <a:r>
              <a:rPr b="1" lang="en-US" sz="2400">
                <a:solidFill>
                  <a:schemeClr val="lt1"/>
                </a:solidFill>
                <a:latin typeface="Tahoma"/>
                <a:ea typeface="Tahoma"/>
                <a:cs typeface="Tahoma"/>
                <a:sym typeface="Tahoma"/>
              </a:rPr>
              <a:t>)      4. Pisiform (</a:t>
            </a:r>
            <a:r>
              <a:rPr b="1" i="1" lang="en-US" sz="2400">
                <a:solidFill>
                  <a:srgbClr val="92D050"/>
                </a:solidFill>
                <a:latin typeface="Tahoma"/>
                <a:ea typeface="Tahoma"/>
                <a:cs typeface="Tahoma"/>
                <a:sym typeface="Tahoma"/>
              </a:rPr>
              <a:t>pea</a:t>
            </a:r>
            <a:r>
              <a:rPr b="1" lang="en-US" sz="2400">
                <a:solidFill>
                  <a:schemeClr val="lt1"/>
                </a:solidFill>
                <a:latin typeface="Tahoma"/>
                <a:ea typeface="Tahoma"/>
                <a:cs typeface="Tahoma"/>
                <a:sym typeface="Tahoma"/>
              </a:rPr>
              <a:t>)</a:t>
            </a:r>
            <a:endParaRPr/>
          </a:p>
        </p:txBody>
      </p:sp>
      <p:pic>
        <p:nvPicPr>
          <p:cNvPr descr="Carpal Bones, Grant's" id="1675" name="Google Shape;1675;p223"/>
          <p:cNvPicPr preferRelativeResize="0"/>
          <p:nvPr/>
        </p:nvPicPr>
        <p:blipFill rotWithShape="1">
          <a:blip r:embed="rId3">
            <a:alphaModFix/>
          </a:blip>
          <a:srcRect b="0" l="0" r="0" t="0"/>
          <a:stretch/>
        </p:blipFill>
        <p:spPr>
          <a:xfrm>
            <a:off x="401782" y="2895600"/>
            <a:ext cx="8340436" cy="3602182"/>
          </a:xfrm>
          <a:prstGeom prst="rect">
            <a:avLst/>
          </a:prstGeom>
          <a:noFill/>
          <a:ln>
            <a:noFill/>
          </a:ln>
        </p:spPr>
      </p:pic>
    </p:spTree>
  </p:cSld>
  <p:clrMapOvr>
    <a:masterClrMapping/>
  </p:clrMapOvr>
</p:sld>
</file>

<file path=ppt/slides/slide2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9" name="Shape 1679"/>
        <p:cNvGrpSpPr/>
        <p:nvPr/>
      </p:nvGrpSpPr>
      <p:grpSpPr>
        <a:xfrm>
          <a:off x="0" y="0"/>
          <a:ext cx="0" cy="0"/>
          <a:chOff x="0" y="0"/>
          <a:chExt cx="0" cy="0"/>
        </a:xfrm>
      </p:grpSpPr>
      <p:sp>
        <p:nvSpPr>
          <p:cNvPr id="1680" name="Google Shape;1680;p224"/>
          <p:cNvSpPr txBox="1"/>
          <p:nvPr/>
        </p:nvSpPr>
        <p:spPr>
          <a:xfrm>
            <a:off x="221226" y="260348"/>
            <a:ext cx="8804787" cy="3231654"/>
          </a:xfrm>
          <a:prstGeom prst="rect">
            <a:avLst/>
          </a:prstGeom>
          <a:noFill/>
          <a:ln>
            <a:noFill/>
          </a:ln>
        </p:spPr>
        <p:txBody>
          <a:bodyPr anchorCtr="0" anchor="t" bIns="45700" lIns="91425" spcFirstLastPara="1" rIns="91425" wrap="square" tIns="45700">
            <a:spAutoFit/>
          </a:bodyPr>
          <a:lstStyle/>
          <a:p>
            <a:pPr indent="0" lvl="0" marL="0" marR="0" rtl="0" algn="ctr">
              <a:lnSpc>
                <a:spcPct val="130000"/>
              </a:lnSpc>
              <a:spcBef>
                <a:spcPts val="0"/>
              </a:spcBef>
              <a:spcAft>
                <a:spcPts val="0"/>
              </a:spcAft>
              <a:buNone/>
            </a:pPr>
            <a:r>
              <a:rPr b="1" lang="en-US" sz="2400">
                <a:solidFill>
                  <a:srgbClr val="FFFF00"/>
                </a:solidFill>
                <a:latin typeface="Tahoma"/>
                <a:ea typeface="Tahoma"/>
                <a:cs typeface="Tahoma"/>
                <a:sym typeface="Tahoma"/>
              </a:rPr>
              <a:t>Carpals of distal row:</a:t>
            </a:r>
            <a:endParaRPr/>
          </a:p>
          <a:p>
            <a:pPr indent="-457200" lvl="0" marL="457200" marR="0" rtl="0" algn="ctr">
              <a:lnSpc>
                <a:spcPct val="130000"/>
              </a:lnSpc>
              <a:spcBef>
                <a:spcPts val="1200"/>
              </a:spcBef>
              <a:spcAft>
                <a:spcPts val="0"/>
              </a:spcAft>
              <a:buClr>
                <a:schemeClr val="lt1"/>
              </a:buClr>
              <a:buSzPts val="2400"/>
              <a:buFont typeface="Tahoma"/>
              <a:buAutoNum type="arabicPeriod"/>
            </a:pPr>
            <a:r>
              <a:rPr b="1" lang="en-US" sz="2400">
                <a:solidFill>
                  <a:schemeClr val="lt1"/>
                </a:solidFill>
                <a:latin typeface="Tahoma"/>
                <a:ea typeface="Tahoma"/>
                <a:cs typeface="Tahoma"/>
                <a:sym typeface="Tahoma"/>
              </a:rPr>
              <a:t>Trapezium (</a:t>
            </a:r>
            <a:r>
              <a:rPr b="1" i="1" lang="en-US" sz="2400">
                <a:solidFill>
                  <a:srgbClr val="92D050"/>
                </a:solidFill>
                <a:latin typeface="Tahoma"/>
                <a:ea typeface="Tahoma"/>
                <a:cs typeface="Tahoma"/>
                <a:sym typeface="Tahoma"/>
              </a:rPr>
              <a:t>4-sided</a:t>
            </a:r>
            <a:r>
              <a:rPr b="1" lang="en-US" sz="2400">
                <a:solidFill>
                  <a:schemeClr val="lt1"/>
                </a:solidFill>
                <a:latin typeface="Tahoma"/>
                <a:ea typeface="Tahoma"/>
                <a:cs typeface="Tahoma"/>
                <a:sym typeface="Tahoma"/>
              </a:rPr>
              <a:t>)	</a:t>
            </a:r>
            <a:endParaRPr/>
          </a:p>
          <a:p>
            <a:pPr indent="-457200" lvl="0" marL="457200" marR="0" rtl="0" algn="ctr">
              <a:lnSpc>
                <a:spcPct val="130000"/>
              </a:lnSpc>
              <a:spcBef>
                <a:spcPts val="1200"/>
              </a:spcBef>
              <a:spcAft>
                <a:spcPts val="0"/>
              </a:spcAft>
              <a:buClr>
                <a:schemeClr val="lt1"/>
              </a:buClr>
              <a:buSzPts val="2400"/>
              <a:buFont typeface="Tahoma"/>
              <a:buAutoNum type="arabicPeriod"/>
            </a:pPr>
            <a:r>
              <a:rPr b="1" lang="en-US" sz="2400">
                <a:solidFill>
                  <a:schemeClr val="lt1"/>
                </a:solidFill>
                <a:latin typeface="Tahoma"/>
                <a:ea typeface="Tahoma"/>
                <a:cs typeface="Tahoma"/>
                <a:sym typeface="Tahoma"/>
              </a:rPr>
              <a:t> Trapezoid (</a:t>
            </a:r>
            <a:r>
              <a:rPr b="1" i="1" lang="en-US" sz="2400">
                <a:solidFill>
                  <a:srgbClr val="92D050"/>
                </a:solidFill>
                <a:latin typeface="Tahoma"/>
                <a:ea typeface="Tahoma"/>
                <a:cs typeface="Tahoma"/>
                <a:sym typeface="Tahoma"/>
              </a:rPr>
              <a:t>wedge</a:t>
            </a:r>
            <a:r>
              <a:rPr b="1" lang="en-US" sz="2400">
                <a:solidFill>
                  <a:schemeClr val="lt1"/>
                </a:solidFill>
                <a:latin typeface="Tahoma"/>
                <a:ea typeface="Tahoma"/>
                <a:cs typeface="Tahoma"/>
                <a:sym typeface="Tahoma"/>
              </a:rPr>
              <a:t>)</a:t>
            </a:r>
            <a:endParaRPr/>
          </a:p>
          <a:p>
            <a:pPr indent="0" lvl="0" marL="0" marR="0" rtl="0" algn="ctr">
              <a:lnSpc>
                <a:spcPct val="130000"/>
              </a:lnSpc>
              <a:spcBef>
                <a:spcPts val="1200"/>
              </a:spcBef>
              <a:spcAft>
                <a:spcPts val="0"/>
              </a:spcAft>
              <a:buNone/>
            </a:pPr>
            <a:r>
              <a:rPr b="1" lang="en-US" sz="2400">
                <a:solidFill>
                  <a:schemeClr val="lt1"/>
                </a:solidFill>
                <a:latin typeface="Tahoma"/>
                <a:ea typeface="Tahoma"/>
                <a:cs typeface="Tahoma"/>
                <a:sym typeface="Tahoma"/>
              </a:rPr>
              <a:t>	                3. Capitate (</a:t>
            </a:r>
            <a:r>
              <a:rPr b="1" i="1" lang="en-US" sz="2400">
                <a:solidFill>
                  <a:srgbClr val="92D050"/>
                </a:solidFill>
                <a:latin typeface="Tahoma"/>
                <a:ea typeface="Tahoma"/>
                <a:cs typeface="Tahoma"/>
                <a:sym typeface="Tahoma"/>
              </a:rPr>
              <a:t>large, with rounded head)</a:t>
            </a:r>
            <a:r>
              <a:rPr b="1" lang="en-US" sz="2400">
                <a:solidFill>
                  <a:schemeClr val="lt1"/>
                </a:solidFill>
                <a:latin typeface="Tahoma"/>
                <a:ea typeface="Tahoma"/>
                <a:cs typeface="Tahoma"/>
                <a:sym typeface="Tahoma"/>
              </a:rPr>
              <a:t>	</a:t>
            </a:r>
            <a:endParaRPr/>
          </a:p>
          <a:p>
            <a:pPr indent="0" lvl="0" marL="0" marR="0" rtl="0" algn="ctr">
              <a:lnSpc>
                <a:spcPct val="130000"/>
              </a:lnSpc>
              <a:spcBef>
                <a:spcPts val="1200"/>
              </a:spcBef>
              <a:spcAft>
                <a:spcPts val="0"/>
              </a:spcAft>
              <a:buNone/>
            </a:pPr>
            <a:r>
              <a:rPr b="1" lang="en-US" sz="2400">
                <a:solidFill>
                  <a:schemeClr val="lt1"/>
                </a:solidFill>
                <a:latin typeface="Tahoma"/>
                <a:ea typeface="Tahoma"/>
                <a:cs typeface="Tahoma"/>
                <a:sym typeface="Tahoma"/>
              </a:rPr>
              <a:t>                   4. Hamate (</a:t>
            </a:r>
            <a:r>
              <a:rPr b="1" i="1" lang="en-US" sz="2400">
                <a:solidFill>
                  <a:srgbClr val="92D050"/>
                </a:solidFill>
                <a:latin typeface="Tahoma"/>
                <a:ea typeface="Tahoma"/>
                <a:cs typeface="Tahoma"/>
                <a:sym typeface="Tahoma"/>
              </a:rPr>
              <a:t>hummer, hook process</a:t>
            </a:r>
            <a:r>
              <a:rPr b="1" lang="en-US" sz="2400">
                <a:solidFill>
                  <a:schemeClr val="lt1"/>
                </a:solidFill>
                <a:latin typeface="Tahoma"/>
                <a:ea typeface="Tahoma"/>
                <a:cs typeface="Tahoma"/>
                <a:sym typeface="Tahoma"/>
              </a:rPr>
              <a:t>)</a:t>
            </a:r>
            <a:endParaRPr/>
          </a:p>
        </p:txBody>
      </p:sp>
      <p:pic>
        <p:nvPicPr>
          <p:cNvPr descr="Carpal Bones, Grant's" id="1681" name="Google Shape;1681;p224"/>
          <p:cNvPicPr preferRelativeResize="0"/>
          <p:nvPr/>
        </p:nvPicPr>
        <p:blipFill rotWithShape="1">
          <a:blip r:embed="rId3">
            <a:alphaModFix/>
          </a:blip>
          <a:srcRect b="0" l="0" r="0" t="0"/>
          <a:stretch/>
        </p:blipFill>
        <p:spPr>
          <a:xfrm>
            <a:off x="730250" y="3618252"/>
            <a:ext cx="7683500" cy="3144982"/>
          </a:xfrm>
          <a:prstGeom prst="rect">
            <a:avLst/>
          </a:prstGeom>
          <a:noFill/>
          <a:ln>
            <a:noFill/>
          </a:ln>
        </p:spPr>
      </p:pic>
    </p:spTree>
  </p:cSld>
  <p:clrMapOvr>
    <a:masterClrMapping/>
  </p:clrMapOvr>
</p:sld>
</file>

<file path=ppt/slides/slide2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5" name="Shape 1685"/>
        <p:cNvGrpSpPr/>
        <p:nvPr/>
      </p:nvGrpSpPr>
      <p:grpSpPr>
        <a:xfrm>
          <a:off x="0" y="0"/>
          <a:ext cx="0" cy="0"/>
          <a:chOff x="0" y="0"/>
          <a:chExt cx="0" cy="0"/>
        </a:xfrm>
      </p:grpSpPr>
      <p:pic>
        <p:nvPicPr>
          <p:cNvPr id="1686" name="Google Shape;1686;p225"/>
          <p:cNvPicPr preferRelativeResize="0"/>
          <p:nvPr/>
        </p:nvPicPr>
        <p:blipFill rotWithShape="1">
          <a:blip r:embed="rId3">
            <a:alphaModFix/>
          </a:blip>
          <a:srcRect b="0" l="0" r="0" t="0"/>
          <a:stretch/>
        </p:blipFill>
        <p:spPr>
          <a:xfrm>
            <a:off x="5153891" y="2024057"/>
            <a:ext cx="4032635" cy="3725574"/>
          </a:xfrm>
          <a:prstGeom prst="rect">
            <a:avLst/>
          </a:prstGeom>
          <a:noFill/>
          <a:ln>
            <a:noFill/>
          </a:ln>
        </p:spPr>
      </p:pic>
      <p:sp>
        <p:nvSpPr>
          <p:cNvPr id="1687" name="Google Shape;1687;p225"/>
          <p:cNvSpPr txBox="1"/>
          <p:nvPr>
            <p:ph type="title"/>
          </p:nvPr>
        </p:nvSpPr>
        <p:spPr>
          <a:xfrm>
            <a:off x="457200" y="-55425"/>
            <a:ext cx="8229600" cy="8509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4000">
                <a:solidFill>
                  <a:srgbClr val="FF0000"/>
                </a:solidFill>
              </a:rPr>
              <a:t>Fracture of Scaphoid </a:t>
            </a:r>
            <a:endParaRPr/>
          </a:p>
        </p:txBody>
      </p:sp>
      <p:sp>
        <p:nvSpPr>
          <p:cNvPr id="1688" name="Google Shape;1688;p225"/>
          <p:cNvSpPr txBox="1"/>
          <p:nvPr/>
        </p:nvSpPr>
        <p:spPr>
          <a:xfrm>
            <a:off x="0" y="800883"/>
            <a:ext cx="9144000" cy="96026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Tahoma"/>
                <a:ea typeface="Tahoma"/>
                <a:cs typeface="Tahoma"/>
                <a:sym typeface="Tahoma"/>
              </a:rPr>
              <a:t>Most common fracture of the wrist, due to fall on outstretched hand</a:t>
            </a:r>
            <a:endParaRPr/>
          </a:p>
          <a:p>
            <a:pPr indent="0" lvl="0" marL="0" marR="0" rtl="0" algn="l">
              <a:spcBef>
                <a:spcPts val="1200"/>
              </a:spcBef>
              <a:spcAft>
                <a:spcPts val="0"/>
              </a:spcAft>
              <a:buNone/>
            </a:pPr>
            <a:r>
              <a:rPr b="1" lang="en-US" sz="2400">
                <a:solidFill>
                  <a:srgbClr val="92D050"/>
                </a:solidFill>
                <a:latin typeface="Tahoma"/>
                <a:ea typeface="Tahoma"/>
                <a:cs typeface="Tahoma"/>
                <a:sym typeface="Tahoma"/>
              </a:rPr>
              <a:t>Symptoms</a:t>
            </a:r>
            <a:r>
              <a:rPr b="1" lang="en-US" sz="2400">
                <a:solidFill>
                  <a:schemeClr val="lt1"/>
                </a:solidFill>
                <a:latin typeface="Tahoma"/>
                <a:ea typeface="Tahoma"/>
                <a:cs typeface="Tahoma"/>
                <a:sym typeface="Tahoma"/>
              </a:rPr>
              <a:t>- Pain on lateral side of the wrist</a:t>
            </a:r>
            <a:endParaRPr/>
          </a:p>
          <a:p>
            <a:pPr indent="-152400" lvl="0" marL="0" marR="0" rtl="0" algn="l">
              <a:spcBef>
                <a:spcPts val="1200"/>
              </a:spcBef>
              <a:spcAft>
                <a:spcPts val="0"/>
              </a:spcAft>
              <a:buClr>
                <a:schemeClr val="lt1"/>
              </a:buClr>
              <a:buSzPts val="2400"/>
              <a:buFont typeface="Tahoma"/>
              <a:buChar char="-"/>
            </a:pPr>
            <a:r>
              <a:rPr b="1" lang="en-US" sz="2400">
                <a:solidFill>
                  <a:schemeClr val="lt1"/>
                </a:solidFill>
                <a:latin typeface="Tahoma"/>
                <a:ea typeface="Tahoma"/>
                <a:cs typeface="Tahoma"/>
                <a:sym typeface="Tahoma"/>
              </a:rPr>
              <a:t>Deep tenderness in anatomical snuff box</a:t>
            </a:r>
            <a:endParaRPr/>
          </a:p>
          <a:p>
            <a:pPr indent="-152400" lvl="0" marL="0" marR="0" rtl="0" algn="l">
              <a:spcBef>
                <a:spcPts val="1200"/>
              </a:spcBef>
              <a:spcAft>
                <a:spcPts val="0"/>
              </a:spcAft>
              <a:buClr>
                <a:schemeClr val="lt1"/>
              </a:buClr>
              <a:buSzPts val="2400"/>
              <a:buFont typeface="Tahoma"/>
              <a:buChar char="-"/>
            </a:pPr>
            <a:r>
              <a:rPr b="1" lang="en-US" sz="2400">
                <a:solidFill>
                  <a:schemeClr val="lt1"/>
                </a:solidFill>
                <a:latin typeface="Tahoma"/>
                <a:ea typeface="Tahoma"/>
                <a:cs typeface="Tahoma"/>
                <a:sym typeface="Tahoma"/>
              </a:rPr>
              <a:t>Any pain in wrist which does </a:t>
            </a:r>
            <a:endParaRPr/>
          </a:p>
          <a:p>
            <a:pPr indent="0" lvl="0" marL="0" marR="0" rtl="0" algn="l">
              <a:spcBef>
                <a:spcPts val="1200"/>
              </a:spcBef>
              <a:spcAft>
                <a:spcPts val="0"/>
              </a:spcAft>
              <a:buNone/>
            </a:pPr>
            <a:r>
              <a:rPr b="1" lang="en-US" sz="2400">
                <a:solidFill>
                  <a:schemeClr val="lt1"/>
                </a:solidFill>
                <a:latin typeface="Tahoma"/>
                <a:ea typeface="Tahoma"/>
                <a:cs typeface="Tahoma"/>
                <a:sym typeface="Tahoma"/>
              </a:rPr>
              <a:t>not disappear in 24 hour</a:t>
            </a:r>
            <a:endParaRPr/>
          </a:p>
          <a:p>
            <a:pPr indent="0" lvl="0" marL="0" marR="0" rtl="0" algn="l">
              <a:spcBef>
                <a:spcPts val="1200"/>
              </a:spcBef>
              <a:spcAft>
                <a:spcPts val="0"/>
              </a:spcAft>
              <a:buNone/>
            </a:pPr>
            <a:r>
              <a:rPr b="1" lang="en-US" sz="2400">
                <a:solidFill>
                  <a:schemeClr val="lt1"/>
                </a:solidFill>
                <a:latin typeface="Tahoma"/>
                <a:ea typeface="Tahoma"/>
                <a:cs typeface="Tahoma"/>
                <a:sym typeface="Tahoma"/>
              </a:rPr>
              <a:t> think of fracture Scaphoid</a:t>
            </a:r>
            <a:endParaRPr/>
          </a:p>
          <a:p>
            <a:pPr indent="0" lvl="0" marL="0" marR="0" rtl="0" algn="l">
              <a:spcBef>
                <a:spcPts val="1200"/>
              </a:spcBef>
              <a:spcAft>
                <a:spcPts val="0"/>
              </a:spcAft>
              <a:buNone/>
            </a:pPr>
            <a:r>
              <a:rPr b="1" lang="en-US" sz="2400">
                <a:solidFill>
                  <a:srgbClr val="92D050"/>
                </a:solidFill>
                <a:latin typeface="Tahoma"/>
                <a:ea typeface="Tahoma"/>
                <a:cs typeface="Tahoma"/>
                <a:sym typeface="Tahoma"/>
              </a:rPr>
              <a:t>Complications:</a:t>
            </a:r>
            <a:endParaRPr/>
          </a:p>
          <a:p>
            <a:pPr indent="0" lvl="0" marL="0" marR="0" rtl="0" algn="l">
              <a:spcBef>
                <a:spcPts val="1200"/>
              </a:spcBef>
              <a:spcAft>
                <a:spcPts val="0"/>
              </a:spcAft>
              <a:buNone/>
            </a:pPr>
            <a:r>
              <a:rPr b="1" lang="en-US" sz="2400">
                <a:solidFill>
                  <a:srgbClr val="FFFF00"/>
                </a:solidFill>
                <a:latin typeface="Tahoma"/>
                <a:ea typeface="Tahoma"/>
                <a:cs typeface="Tahoma"/>
                <a:sym typeface="Tahoma"/>
              </a:rPr>
              <a:t>Non union</a:t>
            </a:r>
            <a:endParaRPr/>
          </a:p>
          <a:p>
            <a:pPr indent="0" lvl="0" marL="0" marR="0" rtl="0" algn="l">
              <a:spcBef>
                <a:spcPts val="1200"/>
              </a:spcBef>
              <a:spcAft>
                <a:spcPts val="0"/>
              </a:spcAft>
              <a:buNone/>
            </a:pPr>
            <a:r>
              <a:rPr b="1" lang="en-US" sz="2400">
                <a:solidFill>
                  <a:schemeClr val="lt1"/>
                </a:solidFill>
                <a:latin typeface="Tahoma"/>
                <a:ea typeface="Tahoma"/>
                <a:cs typeface="Tahoma"/>
                <a:sym typeface="Tahoma"/>
              </a:rPr>
              <a:t>Avascular necrosis of proximal fragment</a:t>
            </a:r>
            <a:endParaRPr/>
          </a:p>
          <a:p>
            <a:pPr indent="0" lvl="0" marL="0" marR="0" rtl="0" algn="l">
              <a:spcBef>
                <a:spcPts val="1200"/>
              </a:spcBef>
              <a:spcAft>
                <a:spcPts val="0"/>
              </a:spcAft>
              <a:buNone/>
            </a:pPr>
            <a:r>
              <a:rPr b="1" lang="en-US" sz="2400">
                <a:solidFill>
                  <a:schemeClr val="lt1"/>
                </a:solidFill>
                <a:latin typeface="Tahoma"/>
                <a:ea typeface="Tahoma"/>
                <a:cs typeface="Tahoma"/>
                <a:sym typeface="Tahoma"/>
              </a:rPr>
              <a:t>In 10% of people blood supply to distal segment only from radial artery </a:t>
            </a:r>
            <a:endParaRPr/>
          </a:p>
          <a:p>
            <a:pPr indent="0" lvl="0" marL="0" marR="0" rtl="0" algn="l">
              <a:spcBef>
                <a:spcPts val="1200"/>
              </a:spcBef>
              <a:spcAft>
                <a:spcPts val="0"/>
              </a:spcAft>
              <a:buNone/>
            </a:pPr>
            <a:r>
              <a:rPr b="1" lang="en-US" sz="2400">
                <a:solidFill>
                  <a:schemeClr val="lt1"/>
                </a:solidFill>
                <a:latin typeface="Tahoma"/>
                <a:ea typeface="Tahoma"/>
                <a:cs typeface="Tahoma"/>
                <a:sym typeface="Tahoma"/>
              </a:rPr>
              <a:t>Arthritis of the wrist joint</a:t>
            </a:r>
            <a:endParaRPr/>
          </a:p>
          <a:p>
            <a:pPr indent="0" lvl="0" marL="0" marR="0" rtl="0" algn="l">
              <a:spcBef>
                <a:spcPts val="1000"/>
              </a:spcBef>
              <a:spcAft>
                <a:spcPts val="0"/>
              </a:spcAft>
              <a:buNone/>
            </a:pPr>
            <a:r>
              <a:t/>
            </a:r>
            <a:endParaRPr b="1" sz="2000">
              <a:solidFill>
                <a:schemeClr val="lt1"/>
              </a:solidFill>
              <a:latin typeface="Tahoma"/>
              <a:ea typeface="Tahoma"/>
              <a:cs typeface="Tahoma"/>
              <a:sym typeface="Tahoma"/>
            </a:endParaRPr>
          </a:p>
          <a:p>
            <a:pPr indent="0" lvl="0" marL="0" marR="0" rtl="0" algn="l">
              <a:spcBef>
                <a:spcPts val="1000"/>
              </a:spcBef>
              <a:spcAft>
                <a:spcPts val="0"/>
              </a:spcAft>
              <a:buNone/>
            </a:pPr>
            <a:r>
              <a:t/>
            </a:r>
            <a:endParaRPr b="1" sz="2000">
              <a:solidFill>
                <a:schemeClr val="lt1"/>
              </a:solidFill>
              <a:latin typeface="Tahoma"/>
              <a:ea typeface="Tahoma"/>
              <a:cs typeface="Tahoma"/>
              <a:sym typeface="Tahoma"/>
            </a:endParaRPr>
          </a:p>
          <a:p>
            <a:pPr indent="0" lvl="0" marL="0" marR="0" rtl="0" algn="l">
              <a:spcBef>
                <a:spcPts val="1400"/>
              </a:spcBef>
              <a:spcAft>
                <a:spcPts val="0"/>
              </a:spcAft>
              <a:buNone/>
            </a:pPr>
            <a:r>
              <a:rPr b="1" lang="en-US" sz="2800">
                <a:solidFill>
                  <a:srgbClr val="92D050"/>
                </a:solidFill>
                <a:latin typeface="Tahoma"/>
                <a:ea typeface="Tahoma"/>
                <a:cs typeface="Tahoma"/>
                <a:sym typeface="Tahoma"/>
              </a:rPr>
              <a:t>Rx.: </a:t>
            </a:r>
            <a:r>
              <a:rPr b="1" lang="en-US" sz="2000">
                <a:solidFill>
                  <a:schemeClr val="lt1"/>
                </a:solidFill>
                <a:latin typeface="Tahoma"/>
                <a:ea typeface="Tahoma"/>
                <a:cs typeface="Tahoma"/>
                <a:sym typeface="Tahoma"/>
              </a:rPr>
              <a:t>Cast for fracture near the thumb, may include the thumb</a:t>
            </a:r>
            <a:endParaRPr/>
          </a:p>
          <a:p>
            <a:pPr indent="0" lvl="0" marL="0" marR="0" rtl="0" algn="l">
              <a:spcBef>
                <a:spcPts val="1000"/>
              </a:spcBef>
              <a:spcAft>
                <a:spcPts val="0"/>
              </a:spcAft>
              <a:buNone/>
            </a:pPr>
            <a:r>
              <a:rPr b="1" lang="en-US" sz="2000">
                <a:solidFill>
                  <a:schemeClr val="lt1"/>
                </a:solidFill>
                <a:latin typeface="Tahoma"/>
                <a:ea typeface="Tahoma"/>
                <a:cs typeface="Tahoma"/>
                <a:sym typeface="Tahoma"/>
              </a:rPr>
              <a:t>Surgical treatment for fracture near the fore arm</a:t>
            </a:r>
            <a:endParaRPr/>
          </a:p>
          <a:p>
            <a:pPr indent="0" lvl="0" marL="0" marR="0" rtl="0" algn="l">
              <a:spcBef>
                <a:spcPts val="1400"/>
              </a:spcBef>
              <a:spcAft>
                <a:spcPts val="0"/>
              </a:spcAft>
              <a:buNone/>
            </a:pPr>
            <a:r>
              <a:t/>
            </a:r>
            <a:endParaRPr b="1" sz="2800">
              <a:solidFill>
                <a:srgbClr val="92D050"/>
              </a:solidFill>
              <a:latin typeface="Tahoma"/>
              <a:ea typeface="Tahoma"/>
              <a:cs typeface="Tahoma"/>
              <a:sym typeface="Tahoma"/>
            </a:endParaRPr>
          </a:p>
        </p:txBody>
      </p:sp>
    </p:spTree>
  </p:cSld>
  <p:clrMapOvr>
    <a:masterClrMapping/>
  </p:clrMapOvr>
</p:sld>
</file>

<file path=ppt/slides/slide2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2" name="Shape 1692"/>
        <p:cNvGrpSpPr/>
        <p:nvPr/>
      </p:nvGrpSpPr>
      <p:grpSpPr>
        <a:xfrm>
          <a:off x="0" y="0"/>
          <a:ext cx="0" cy="0"/>
          <a:chOff x="0" y="0"/>
          <a:chExt cx="0" cy="0"/>
        </a:xfrm>
      </p:grpSpPr>
      <p:sp>
        <p:nvSpPr>
          <p:cNvPr id="1693" name="Google Shape;1693;p226"/>
          <p:cNvSpPr txBox="1"/>
          <p:nvPr>
            <p:ph type="title"/>
          </p:nvPr>
        </p:nvSpPr>
        <p:spPr>
          <a:xfrm>
            <a:off x="457200" y="186150"/>
            <a:ext cx="8229600" cy="792162"/>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rPr>
              <a:t>Skin of The Palm</a:t>
            </a:r>
            <a:endParaRPr/>
          </a:p>
        </p:txBody>
      </p:sp>
      <p:sp>
        <p:nvSpPr>
          <p:cNvPr id="1694" name="Google Shape;1694;p226"/>
          <p:cNvSpPr txBox="1"/>
          <p:nvPr>
            <p:ph idx="1" type="body"/>
          </p:nvPr>
        </p:nvSpPr>
        <p:spPr>
          <a:xfrm>
            <a:off x="147484" y="1600200"/>
            <a:ext cx="4735666"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Char char="•"/>
            </a:pPr>
            <a:r>
              <a:rPr b="1" lang="en-US"/>
              <a:t>Thick, hairless with many</a:t>
            </a:r>
            <a:endParaRPr/>
          </a:p>
          <a:p>
            <a:pPr indent="-342900" lvl="0" marL="342900" rtl="0" algn="l">
              <a:spcBef>
                <a:spcPts val="480"/>
              </a:spcBef>
              <a:spcAft>
                <a:spcPts val="0"/>
              </a:spcAft>
              <a:buSzPts val="2400"/>
              <a:buFont typeface="Arial"/>
              <a:buChar char="•"/>
            </a:pPr>
            <a:r>
              <a:rPr b="1" lang="en-US">
                <a:solidFill>
                  <a:srgbClr val="FFFF00"/>
                </a:solidFill>
              </a:rPr>
              <a:t>Flexure creases</a:t>
            </a:r>
            <a:endParaRPr/>
          </a:p>
          <a:p>
            <a:pPr indent="-190500" lvl="0" marL="342900" rtl="0" algn="l">
              <a:spcBef>
                <a:spcPts val="480"/>
              </a:spcBef>
              <a:spcAft>
                <a:spcPts val="0"/>
              </a:spcAft>
              <a:buSzPts val="2400"/>
              <a:buFont typeface="Arial"/>
              <a:buNone/>
            </a:pPr>
            <a:r>
              <a:t/>
            </a:r>
            <a:endParaRPr b="1">
              <a:solidFill>
                <a:srgbClr val="CC0000"/>
              </a:solidFill>
            </a:endParaRPr>
          </a:p>
          <a:p>
            <a:pPr indent="-342900" lvl="0" marL="342900" rtl="0" algn="l">
              <a:spcBef>
                <a:spcPts val="480"/>
              </a:spcBef>
              <a:spcAft>
                <a:spcPts val="0"/>
              </a:spcAft>
              <a:buSzPts val="2400"/>
              <a:buFont typeface="Arial"/>
              <a:buChar char="•"/>
            </a:pPr>
            <a:r>
              <a:rPr b="1" lang="en-US">
                <a:solidFill>
                  <a:srgbClr val="92D050"/>
                </a:solidFill>
              </a:rPr>
              <a:t>Nerve supply:</a:t>
            </a:r>
            <a:endParaRPr/>
          </a:p>
          <a:p>
            <a:pPr indent="-342900" lvl="0" marL="342900" rtl="0" algn="l">
              <a:spcBef>
                <a:spcPts val="480"/>
              </a:spcBef>
              <a:spcAft>
                <a:spcPts val="0"/>
              </a:spcAft>
              <a:buSzPts val="2400"/>
              <a:buFont typeface="Arial"/>
              <a:buChar char="•"/>
            </a:pPr>
            <a:r>
              <a:rPr b="1" lang="en-US"/>
              <a:t>Palmar cutaneous nerves </a:t>
            </a:r>
            <a:endParaRPr/>
          </a:p>
          <a:p>
            <a:pPr indent="-342900" lvl="0" marL="342900" rtl="0" algn="l">
              <a:spcBef>
                <a:spcPts val="480"/>
              </a:spcBef>
              <a:spcAft>
                <a:spcPts val="0"/>
              </a:spcAft>
              <a:buSzPts val="2400"/>
              <a:buFont typeface="Arial"/>
              <a:buChar char="•"/>
            </a:pPr>
            <a:r>
              <a:rPr b="1" lang="en-US"/>
              <a:t>From median and ulnar nerves</a:t>
            </a:r>
            <a:endParaRPr/>
          </a:p>
        </p:txBody>
      </p:sp>
      <p:pic>
        <p:nvPicPr>
          <p:cNvPr descr="Hand palm, surface anatomy" id="1695" name="Google Shape;1695;p226"/>
          <p:cNvPicPr preferRelativeResize="0"/>
          <p:nvPr/>
        </p:nvPicPr>
        <p:blipFill rotWithShape="1">
          <a:blip r:embed="rId3">
            <a:alphaModFix/>
          </a:blip>
          <a:srcRect b="0" l="0" r="0" t="0"/>
          <a:stretch/>
        </p:blipFill>
        <p:spPr>
          <a:xfrm>
            <a:off x="4883150" y="1130300"/>
            <a:ext cx="3803650" cy="5499100"/>
          </a:xfrm>
          <a:prstGeom prst="rect">
            <a:avLst/>
          </a:prstGeom>
          <a:noFill/>
          <a:ln>
            <a:noFill/>
          </a:ln>
        </p:spPr>
      </p:pic>
    </p:spTree>
  </p:cSld>
  <p:clrMapOvr>
    <a:masterClrMapping/>
  </p:clrMapOvr>
</p:sld>
</file>

<file path=ppt/slides/slide2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9" name="Shape 1699"/>
        <p:cNvGrpSpPr/>
        <p:nvPr/>
      </p:nvGrpSpPr>
      <p:grpSpPr>
        <a:xfrm>
          <a:off x="0" y="0"/>
          <a:ext cx="0" cy="0"/>
          <a:chOff x="0" y="0"/>
          <a:chExt cx="0" cy="0"/>
        </a:xfrm>
      </p:grpSpPr>
      <p:sp>
        <p:nvSpPr>
          <p:cNvPr id="1700" name="Google Shape;1700;p227"/>
          <p:cNvSpPr txBox="1"/>
          <p:nvPr>
            <p:ph type="title"/>
          </p:nvPr>
        </p:nvSpPr>
        <p:spPr>
          <a:xfrm>
            <a:off x="457200" y="186150"/>
            <a:ext cx="8229600" cy="792162"/>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Deep Fascia of The Palm</a:t>
            </a:r>
            <a:endParaRPr/>
          </a:p>
        </p:txBody>
      </p:sp>
      <p:sp>
        <p:nvSpPr>
          <p:cNvPr id="1701" name="Google Shape;1701;p227"/>
          <p:cNvSpPr txBox="1"/>
          <p:nvPr>
            <p:ph idx="1" type="body"/>
          </p:nvPr>
        </p:nvSpPr>
        <p:spPr>
          <a:xfrm>
            <a:off x="228600" y="1265238"/>
            <a:ext cx="4537364" cy="5211762"/>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800"/>
              <a:buFont typeface="Arial"/>
              <a:buChar char="•"/>
            </a:pPr>
            <a:r>
              <a:rPr b="1" lang="en-US" sz="2800">
                <a:solidFill>
                  <a:srgbClr val="7ABC32"/>
                </a:solidFill>
              </a:rPr>
              <a:t>At wrist:</a:t>
            </a:r>
            <a:endParaRPr/>
          </a:p>
          <a:p>
            <a:pPr indent="0" lvl="0" marL="0" rtl="0" algn="l">
              <a:spcBef>
                <a:spcPts val="480"/>
              </a:spcBef>
              <a:spcAft>
                <a:spcPts val="0"/>
              </a:spcAft>
              <a:buSzPts val="2400"/>
              <a:buFont typeface="Arial"/>
              <a:buNone/>
            </a:pPr>
            <a:r>
              <a:rPr lang="en-US"/>
              <a:t>	</a:t>
            </a:r>
            <a:r>
              <a:rPr b="1" lang="en-US">
                <a:solidFill>
                  <a:srgbClr val="FFFF00"/>
                </a:solidFill>
              </a:rPr>
              <a:t>flexor Retinaculum</a:t>
            </a:r>
            <a:endParaRPr/>
          </a:p>
          <a:p>
            <a:pPr indent="-190500" lvl="0" marL="342900" rtl="0" algn="l">
              <a:spcBef>
                <a:spcPts val="480"/>
              </a:spcBef>
              <a:spcAft>
                <a:spcPts val="0"/>
              </a:spcAft>
              <a:buSzPts val="2400"/>
              <a:buFont typeface="Arial"/>
              <a:buNone/>
            </a:pPr>
            <a:r>
              <a:t/>
            </a:r>
            <a:endParaRPr>
              <a:solidFill>
                <a:srgbClr val="CC0000"/>
              </a:solidFill>
            </a:endParaRPr>
          </a:p>
          <a:p>
            <a:pPr indent="-342900" lvl="0" marL="342900" rtl="0" algn="l">
              <a:spcBef>
                <a:spcPts val="560"/>
              </a:spcBef>
              <a:spcAft>
                <a:spcPts val="0"/>
              </a:spcAft>
              <a:buSzPts val="2800"/>
              <a:buFont typeface="Arial"/>
              <a:buChar char="•"/>
            </a:pPr>
            <a:r>
              <a:rPr b="1" lang="en-US" sz="2800">
                <a:solidFill>
                  <a:srgbClr val="7ABC32"/>
                </a:solidFill>
              </a:rPr>
              <a:t>At hand proper:</a:t>
            </a:r>
            <a:endParaRPr/>
          </a:p>
          <a:p>
            <a:pPr indent="0" lvl="0" marL="0" rtl="0" algn="l">
              <a:spcBef>
                <a:spcPts val="480"/>
              </a:spcBef>
              <a:spcAft>
                <a:spcPts val="0"/>
              </a:spcAft>
              <a:buSzPts val="2400"/>
              <a:buFont typeface="Arial"/>
              <a:buNone/>
            </a:pPr>
            <a:r>
              <a:rPr lang="en-US"/>
              <a:t>	</a:t>
            </a:r>
            <a:r>
              <a:rPr b="1" lang="en-US">
                <a:solidFill>
                  <a:srgbClr val="FFFF00"/>
                </a:solidFill>
              </a:rPr>
              <a:t>Palmar Aponeurosis</a:t>
            </a:r>
            <a:endParaRPr/>
          </a:p>
          <a:p>
            <a:pPr indent="-190500" lvl="0" marL="342900" rtl="0" algn="l">
              <a:spcBef>
                <a:spcPts val="480"/>
              </a:spcBef>
              <a:spcAft>
                <a:spcPts val="0"/>
              </a:spcAft>
              <a:buSzPts val="2400"/>
              <a:buFont typeface="Arial"/>
              <a:buNone/>
            </a:pPr>
            <a:r>
              <a:t/>
            </a:r>
            <a:endParaRPr>
              <a:solidFill>
                <a:srgbClr val="CC0000"/>
              </a:solidFill>
            </a:endParaRPr>
          </a:p>
          <a:p>
            <a:pPr indent="-342900" lvl="0" marL="342900" rtl="0" algn="l">
              <a:spcBef>
                <a:spcPts val="560"/>
              </a:spcBef>
              <a:spcAft>
                <a:spcPts val="0"/>
              </a:spcAft>
              <a:buSzPts val="2800"/>
              <a:buFont typeface="Arial"/>
              <a:buChar char="•"/>
            </a:pPr>
            <a:r>
              <a:rPr b="1" lang="en-US" sz="2800">
                <a:solidFill>
                  <a:srgbClr val="7ABC32"/>
                </a:solidFill>
              </a:rPr>
              <a:t>At fingers</a:t>
            </a:r>
            <a:r>
              <a:rPr b="1" lang="en-US"/>
              <a:t>:</a:t>
            </a:r>
            <a:endParaRPr/>
          </a:p>
          <a:p>
            <a:pPr indent="0" lvl="0" marL="0" rtl="0" algn="l">
              <a:spcBef>
                <a:spcPts val="480"/>
              </a:spcBef>
              <a:spcAft>
                <a:spcPts val="0"/>
              </a:spcAft>
              <a:buSzPts val="2400"/>
              <a:buFont typeface="Arial"/>
              <a:buNone/>
            </a:pPr>
            <a:r>
              <a:rPr b="1" lang="en-US">
                <a:solidFill>
                  <a:srgbClr val="FFFF00"/>
                </a:solidFill>
              </a:rPr>
              <a:t>    Fibrous Digital Sheaths</a:t>
            </a:r>
            <a:endParaRPr/>
          </a:p>
          <a:p>
            <a:pPr indent="-342900" lvl="0" marL="342900" rtl="0" algn="l">
              <a:spcBef>
                <a:spcPts val="360"/>
              </a:spcBef>
              <a:spcAft>
                <a:spcPts val="0"/>
              </a:spcAft>
              <a:buSzPts val="1800"/>
              <a:buFont typeface="Arial"/>
              <a:buChar char="•"/>
            </a:pPr>
            <a:r>
              <a:rPr b="1" lang="en-US" sz="1800"/>
              <a:t>   (ligamentous tubes enclosing the flexor tendons &amp; phalanges)</a:t>
            </a:r>
            <a:endParaRPr/>
          </a:p>
        </p:txBody>
      </p:sp>
      <p:pic>
        <p:nvPicPr>
          <p:cNvPr descr="Hand, palmar aponeurosis, snell" id="1702" name="Google Shape;1702;p227"/>
          <p:cNvPicPr preferRelativeResize="0"/>
          <p:nvPr/>
        </p:nvPicPr>
        <p:blipFill rotWithShape="1">
          <a:blip r:embed="rId3">
            <a:alphaModFix/>
          </a:blip>
          <a:srcRect b="0" l="0" r="0" t="0"/>
          <a:stretch/>
        </p:blipFill>
        <p:spPr>
          <a:xfrm>
            <a:off x="4645025" y="1295400"/>
            <a:ext cx="4273550" cy="5029200"/>
          </a:xfrm>
          <a:prstGeom prst="rect">
            <a:avLst/>
          </a:prstGeom>
          <a:noFill/>
          <a:ln>
            <a:noFill/>
          </a:ln>
        </p:spPr>
      </p:pic>
    </p:spTree>
  </p:cSld>
  <p:clrMapOvr>
    <a:masterClrMapping/>
  </p:clrMapOvr>
</p:sld>
</file>

<file path=ppt/slides/slide2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6" name="Shape 1706"/>
        <p:cNvGrpSpPr/>
        <p:nvPr/>
      </p:nvGrpSpPr>
      <p:grpSpPr>
        <a:xfrm>
          <a:off x="0" y="0"/>
          <a:ext cx="0" cy="0"/>
          <a:chOff x="0" y="0"/>
          <a:chExt cx="0" cy="0"/>
        </a:xfrm>
      </p:grpSpPr>
      <p:sp>
        <p:nvSpPr>
          <p:cNvPr id="1707" name="Google Shape;1707;p228"/>
          <p:cNvSpPr txBox="1"/>
          <p:nvPr>
            <p:ph type="title"/>
          </p:nvPr>
        </p:nvSpPr>
        <p:spPr>
          <a:xfrm>
            <a:off x="1870410" y="-104345"/>
            <a:ext cx="8229600" cy="561546"/>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rPr>
              <a:t>Palmar Aponeurosis</a:t>
            </a:r>
            <a:endParaRPr/>
          </a:p>
        </p:txBody>
      </p:sp>
      <p:pic>
        <p:nvPicPr>
          <p:cNvPr descr="Hand, palmar aponeurosis, snell" id="1708" name="Google Shape;1708;p228"/>
          <p:cNvPicPr preferRelativeResize="0"/>
          <p:nvPr/>
        </p:nvPicPr>
        <p:blipFill rotWithShape="1">
          <a:blip r:embed="rId3">
            <a:alphaModFix/>
          </a:blip>
          <a:srcRect b="0" l="0" r="0" t="0"/>
          <a:stretch/>
        </p:blipFill>
        <p:spPr>
          <a:xfrm>
            <a:off x="4724608" y="1136072"/>
            <a:ext cx="4433455" cy="5299363"/>
          </a:xfrm>
          <a:prstGeom prst="rect">
            <a:avLst/>
          </a:prstGeom>
          <a:noFill/>
          <a:ln>
            <a:noFill/>
          </a:ln>
        </p:spPr>
      </p:pic>
      <p:sp>
        <p:nvSpPr>
          <p:cNvPr id="1709" name="Google Shape;1709;p228"/>
          <p:cNvSpPr txBox="1"/>
          <p:nvPr>
            <p:ph idx="1" type="body"/>
          </p:nvPr>
        </p:nvSpPr>
        <p:spPr>
          <a:xfrm>
            <a:off x="0" y="707916"/>
            <a:ext cx="5427405" cy="6276105"/>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Char char="•"/>
            </a:pPr>
            <a:r>
              <a:rPr b="1" lang="en-US"/>
              <a:t>In central palm is strong fibrous sheath, under superficial</a:t>
            </a:r>
            <a:endParaRPr/>
          </a:p>
          <a:p>
            <a:pPr indent="0" lvl="0" marL="0" rtl="0" algn="l">
              <a:spcBef>
                <a:spcPts val="480"/>
              </a:spcBef>
              <a:spcAft>
                <a:spcPts val="0"/>
              </a:spcAft>
              <a:buSzPts val="2400"/>
              <a:buFont typeface="Arial"/>
              <a:buNone/>
            </a:pPr>
            <a:r>
              <a:rPr b="1" lang="en-US"/>
              <a:t> fascia, which protect nerves vessels and tendons, improve </a:t>
            </a:r>
            <a:r>
              <a:rPr b="1" lang="en-US">
                <a:solidFill>
                  <a:srgbClr val="00B0F0"/>
                </a:solidFill>
              </a:rPr>
              <a:t>grip.</a:t>
            </a:r>
            <a:endParaRPr b="1">
              <a:solidFill>
                <a:srgbClr val="00B0F0"/>
              </a:solidFill>
            </a:endParaRPr>
          </a:p>
          <a:p>
            <a:pPr indent="0" lvl="0" marL="0" rtl="0" algn="l">
              <a:spcBef>
                <a:spcPts val="480"/>
              </a:spcBef>
              <a:spcAft>
                <a:spcPts val="0"/>
              </a:spcAft>
              <a:buSzPts val="2400"/>
              <a:buFont typeface="Arial"/>
              <a:buNone/>
            </a:pPr>
            <a:r>
              <a:rPr b="1" lang="en-US">
                <a:solidFill>
                  <a:srgbClr val="92D050"/>
                </a:solidFill>
              </a:rPr>
              <a:t>    Triangular in shape:</a:t>
            </a:r>
            <a:endParaRPr/>
          </a:p>
          <a:p>
            <a:pPr indent="-342900" lvl="0" marL="342900" rtl="0" algn="l">
              <a:spcBef>
                <a:spcPts val="480"/>
              </a:spcBef>
              <a:spcAft>
                <a:spcPts val="0"/>
              </a:spcAft>
              <a:buSzPts val="2400"/>
              <a:buFont typeface="Arial"/>
              <a:buChar char="•"/>
            </a:pPr>
            <a:r>
              <a:rPr b="1" lang="en-US">
                <a:solidFill>
                  <a:srgbClr val="FFFF00"/>
                </a:solidFill>
              </a:rPr>
              <a:t>    Apex</a:t>
            </a:r>
            <a:r>
              <a:rPr lang="en-US"/>
              <a:t> </a:t>
            </a:r>
            <a:r>
              <a:rPr b="1" lang="en-US"/>
              <a:t>(prox.) </a:t>
            </a:r>
            <a:r>
              <a:rPr lang="en-US"/>
              <a:t>🡺</a:t>
            </a:r>
            <a:r>
              <a:rPr b="1" lang="en-US"/>
              <a:t>fuse with FR</a:t>
            </a:r>
            <a:endParaRPr/>
          </a:p>
          <a:p>
            <a:pPr indent="-342900" lvl="0" marL="342900" rtl="0" algn="l">
              <a:spcBef>
                <a:spcPts val="480"/>
              </a:spcBef>
              <a:spcAft>
                <a:spcPts val="0"/>
              </a:spcAft>
              <a:buSzPts val="2400"/>
              <a:buFont typeface="Arial"/>
              <a:buChar char="•"/>
            </a:pPr>
            <a:r>
              <a:rPr b="1" lang="en-US">
                <a:solidFill>
                  <a:srgbClr val="FFFF00"/>
                </a:solidFill>
              </a:rPr>
              <a:t>    Base</a:t>
            </a:r>
            <a:r>
              <a:rPr lang="en-US"/>
              <a:t> </a:t>
            </a:r>
            <a:r>
              <a:rPr b="1" lang="en-US"/>
              <a:t>(distal) </a:t>
            </a:r>
            <a:r>
              <a:rPr lang="en-US"/>
              <a:t>🡺</a:t>
            </a:r>
            <a:r>
              <a:rPr b="1" lang="en-US"/>
              <a:t>divides into</a:t>
            </a:r>
            <a:endParaRPr/>
          </a:p>
          <a:p>
            <a:pPr indent="-342900" lvl="0" marL="342900" rtl="0" algn="l">
              <a:spcBef>
                <a:spcPts val="480"/>
              </a:spcBef>
              <a:spcAft>
                <a:spcPts val="0"/>
              </a:spcAft>
              <a:buSzPts val="2400"/>
              <a:buFont typeface="Arial"/>
              <a:buChar char="•"/>
            </a:pPr>
            <a:r>
              <a:rPr b="1" lang="en-US"/>
              <a:t> 4 processes, each to root of finger, which divide into two </a:t>
            </a:r>
            <a:endParaRPr/>
          </a:p>
          <a:p>
            <a:pPr indent="0" lvl="0" marL="0" rtl="0" algn="l">
              <a:spcBef>
                <a:spcPts val="480"/>
              </a:spcBef>
              <a:spcAft>
                <a:spcPts val="0"/>
              </a:spcAft>
              <a:buSzPts val="2400"/>
              <a:buFont typeface="Arial"/>
              <a:buNone/>
            </a:pPr>
            <a:r>
              <a:rPr b="1" lang="en-US"/>
              <a:t>and pass backward</a:t>
            </a:r>
            <a:endParaRPr/>
          </a:p>
          <a:p>
            <a:pPr indent="-342900" lvl="0" marL="342900" rtl="0" algn="l">
              <a:spcBef>
                <a:spcPts val="480"/>
              </a:spcBef>
              <a:spcAft>
                <a:spcPts val="0"/>
              </a:spcAft>
              <a:buSzPts val="2400"/>
              <a:buFont typeface="Arial"/>
              <a:buChar char="•"/>
            </a:pPr>
            <a:r>
              <a:rPr b="1" lang="en-US">
                <a:solidFill>
                  <a:srgbClr val="FFFF00"/>
                </a:solidFill>
              </a:rPr>
              <a:t>Two margins lateral and medial </a:t>
            </a:r>
            <a:r>
              <a:rPr b="1" lang="en-US"/>
              <a:t>fuse with deep fascia over TE,HE</a:t>
            </a:r>
            <a:endParaRPr/>
          </a:p>
          <a:p>
            <a:pPr indent="-342900" lvl="0" marL="342900" rtl="0" algn="l">
              <a:spcBef>
                <a:spcPts val="480"/>
              </a:spcBef>
              <a:spcAft>
                <a:spcPts val="0"/>
              </a:spcAft>
              <a:buSzPts val="2400"/>
              <a:buFont typeface="Arial"/>
              <a:buChar char="•"/>
            </a:pPr>
            <a:r>
              <a:rPr b="1" lang="en-US"/>
              <a:t>Fibrous septa,separate flexor tendons of fingers from T,H eminence</a:t>
            </a:r>
            <a:endParaRPr/>
          </a:p>
          <a:p>
            <a:pPr indent="-190500" lvl="0" marL="342900" rtl="0" algn="l">
              <a:spcBef>
                <a:spcPts val="480"/>
              </a:spcBef>
              <a:spcAft>
                <a:spcPts val="0"/>
              </a:spcAft>
              <a:buSzPts val="2400"/>
              <a:buFont typeface="Arial"/>
              <a:buNone/>
            </a:pPr>
            <a:r>
              <a:t/>
            </a:r>
            <a:endParaRPr b="1"/>
          </a:p>
        </p:txBody>
      </p:sp>
    </p:spTree>
  </p:cSld>
  <p:clrMapOvr>
    <a:masterClrMapping/>
  </p:clrMapOvr>
</p:sld>
</file>

<file path=ppt/slides/slide2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3" name="Shape 1713"/>
        <p:cNvGrpSpPr/>
        <p:nvPr/>
      </p:nvGrpSpPr>
      <p:grpSpPr>
        <a:xfrm>
          <a:off x="0" y="0"/>
          <a:ext cx="0" cy="0"/>
          <a:chOff x="0" y="0"/>
          <a:chExt cx="0" cy="0"/>
        </a:xfrm>
      </p:grpSpPr>
      <p:pic>
        <p:nvPicPr>
          <p:cNvPr id="1714" name="Google Shape;1714;p229"/>
          <p:cNvPicPr preferRelativeResize="0"/>
          <p:nvPr>
            <p:ph idx="1" type="body"/>
          </p:nvPr>
        </p:nvPicPr>
        <p:blipFill rotWithShape="1">
          <a:blip r:embed="rId3">
            <a:alphaModFix/>
          </a:blip>
          <a:srcRect b="0" l="0" r="0" t="0"/>
          <a:stretch/>
        </p:blipFill>
        <p:spPr>
          <a:xfrm>
            <a:off x="618979" y="619432"/>
            <a:ext cx="8145194" cy="550673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23"/>
          <p:cNvSpPr txBox="1"/>
          <p:nvPr>
            <p:ph type="title"/>
          </p:nvPr>
        </p:nvSpPr>
        <p:spPr>
          <a:xfrm>
            <a:off x="457200" y="63618"/>
            <a:ext cx="8229600" cy="777875"/>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4000">
                <a:solidFill>
                  <a:srgbClr val="FF0000"/>
                </a:solidFill>
              </a:rPr>
              <a:t>Brachial Plexus</a:t>
            </a:r>
            <a:endParaRPr/>
          </a:p>
        </p:txBody>
      </p:sp>
      <p:sp>
        <p:nvSpPr>
          <p:cNvPr id="314" name="Google Shape;314;p23"/>
          <p:cNvSpPr txBox="1"/>
          <p:nvPr>
            <p:ph idx="1" type="body"/>
          </p:nvPr>
        </p:nvSpPr>
        <p:spPr>
          <a:xfrm>
            <a:off x="1" y="1065616"/>
            <a:ext cx="5500047"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None/>
            </a:pPr>
            <a:r>
              <a:rPr b="1" lang="en-US"/>
              <a:t>A major network of nerves that supply the upper limb</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t>Formed by  </a:t>
            </a:r>
            <a:r>
              <a:rPr b="1" lang="en-US">
                <a:solidFill>
                  <a:srgbClr val="FF0066"/>
                </a:solidFill>
              </a:rPr>
              <a:t>Anterior primary rami </a:t>
            </a:r>
            <a:r>
              <a:rPr b="1" lang="en-US"/>
              <a:t>of</a:t>
            </a:r>
            <a:r>
              <a:rPr b="1" lang="en-US">
                <a:solidFill>
                  <a:srgbClr val="00B050"/>
                </a:solidFill>
              </a:rPr>
              <a:t> </a:t>
            </a:r>
            <a:endParaRPr/>
          </a:p>
          <a:p>
            <a:pPr indent="-342900" lvl="0" marL="342900" rtl="0" algn="l">
              <a:spcBef>
                <a:spcPts val="480"/>
              </a:spcBef>
              <a:spcAft>
                <a:spcPts val="0"/>
              </a:spcAft>
              <a:buSzPts val="2400"/>
              <a:buFont typeface="Arial"/>
              <a:buNone/>
            </a:pPr>
            <a:r>
              <a:rPr b="1" i="1" lang="en-US" u="sng">
                <a:solidFill>
                  <a:srgbClr val="FFFF00"/>
                </a:solidFill>
              </a:rPr>
              <a:t>C5- C6- C7- C8-T1 </a:t>
            </a:r>
            <a:r>
              <a:rPr b="1" lang="en-US"/>
              <a:t>spinal nerves</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t>Composed of:</a:t>
            </a:r>
            <a:endParaRPr/>
          </a:p>
          <a:p>
            <a:pPr indent="-342900" lvl="0" marL="342900" rtl="0" algn="l">
              <a:spcBef>
                <a:spcPts val="480"/>
              </a:spcBef>
              <a:spcAft>
                <a:spcPts val="0"/>
              </a:spcAft>
              <a:buSzPts val="1920"/>
              <a:buFont typeface="Arial"/>
              <a:buChar char="•"/>
            </a:pPr>
            <a:r>
              <a:rPr b="1" i="1" lang="en-US" u="sng">
                <a:solidFill>
                  <a:srgbClr val="92D050"/>
                </a:solidFill>
              </a:rPr>
              <a:t>Roots</a:t>
            </a:r>
            <a:r>
              <a:rPr b="1" i="1" lang="en-US" u="sng"/>
              <a:t> </a:t>
            </a:r>
            <a:r>
              <a:rPr b="1" lang="en-US"/>
              <a:t>(root of neck)</a:t>
            </a:r>
            <a:endParaRPr/>
          </a:p>
          <a:p>
            <a:pPr indent="-342900" lvl="0" marL="342900" rtl="0" algn="l">
              <a:spcBef>
                <a:spcPts val="480"/>
              </a:spcBef>
              <a:spcAft>
                <a:spcPts val="0"/>
              </a:spcAft>
              <a:buSzPts val="1920"/>
              <a:buFont typeface="Arial"/>
              <a:buChar char="•"/>
            </a:pPr>
            <a:r>
              <a:rPr b="1" i="1" lang="en-US" u="sng">
                <a:solidFill>
                  <a:srgbClr val="FF0000"/>
                </a:solidFill>
              </a:rPr>
              <a:t>Trunks</a:t>
            </a:r>
            <a:r>
              <a:rPr b="1" lang="en-US"/>
              <a:t>  (in post. triangle of the neck).</a:t>
            </a:r>
            <a:endParaRPr/>
          </a:p>
          <a:p>
            <a:pPr indent="-342900" lvl="0" marL="342900" rtl="0" algn="l">
              <a:spcBef>
                <a:spcPts val="480"/>
              </a:spcBef>
              <a:spcAft>
                <a:spcPts val="0"/>
              </a:spcAft>
              <a:buSzPts val="1920"/>
              <a:buFont typeface="Arial"/>
              <a:buChar char="•"/>
            </a:pPr>
            <a:r>
              <a:rPr b="1" i="1" lang="en-US" u="sng">
                <a:solidFill>
                  <a:srgbClr val="CD7603"/>
                </a:solidFill>
              </a:rPr>
              <a:t>Divisions</a:t>
            </a:r>
            <a:r>
              <a:rPr b="1" lang="en-US">
                <a:solidFill>
                  <a:srgbClr val="CD7603"/>
                </a:solidFill>
              </a:rPr>
              <a:t>  </a:t>
            </a:r>
            <a:r>
              <a:rPr b="1" lang="en-US"/>
              <a:t>(post. To middle third the clavicle).</a:t>
            </a:r>
            <a:endParaRPr/>
          </a:p>
          <a:p>
            <a:pPr indent="-342900" lvl="0" marL="342900" rtl="0" algn="l">
              <a:spcBef>
                <a:spcPts val="480"/>
              </a:spcBef>
              <a:spcAft>
                <a:spcPts val="0"/>
              </a:spcAft>
              <a:buSzPts val="1920"/>
              <a:buFont typeface="Arial"/>
              <a:buChar char="•"/>
            </a:pPr>
            <a:r>
              <a:rPr b="1" i="1" lang="en-US" u="sng">
                <a:solidFill>
                  <a:srgbClr val="FFFF00"/>
                </a:solidFill>
              </a:rPr>
              <a:t>Cords</a:t>
            </a:r>
            <a:r>
              <a:rPr b="1" lang="en-US"/>
              <a:t>  (within the axilla).</a:t>
            </a:r>
            <a:endParaRPr/>
          </a:p>
        </p:txBody>
      </p:sp>
      <p:pic>
        <p:nvPicPr>
          <p:cNvPr id="315" name="Google Shape;315;p23"/>
          <p:cNvPicPr preferRelativeResize="0"/>
          <p:nvPr/>
        </p:nvPicPr>
        <p:blipFill rotWithShape="1">
          <a:blip r:embed="rId3">
            <a:alphaModFix/>
          </a:blip>
          <a:srcRect b="0" l="0" r="0" t="0"/>
          <a:stretch/>
        </p:blipFill>
        <p:spPr>
          <a:xfrm>
            <a:off x="5172500" y="890588"/>
            <a:ext cx="3974089" cy="5496564"/>
          </a:xfrm>
          <a:prstGeom prst="rect">
            <a:avLst/>
          </a:prstGeom>
          <a:noFill/>
          <a:ln>
            <a:noFill/>
          </a:ln>
        </p:spPr>
      </p:pic>
    </p:spTree>
  </p:cSld>
  <p:clrMapOvr>
    <a:masterClrMapping/>
  </p:clrMapOvr>
</p:sld>
</file>

<file path=ppt/slides/slide2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8" name="Shape 1718"/>
        <p:cNvGrpSpPr/>
        <p:nvPr/>
      </p:nvGrpSpPr>
      <p:grpSpPr>
        <a:xfrm>
          <a:off x="0" y="0"/>
          <a:ext cx="0" cy="0"/>
          <a:chOff x="0" y="0"/>
          <a:chExt cx="0" cy="0"/>
        </a:xfrm>
      </p:grpSpPr>
      <p:pic>
        <p:nvPicPr>
          <p:cNvPr id="1719" name="Google Shape;1719;p230"/>
          <p:cNvPicPr preferRelativeResize="0"/>
          <p:nvPr/>
        </p:nvPicPr>
        <p:blipFill rotWithShape="1">
          <a:blip r:embed="rId3">
            <a:alphaModFix/>
          </a:blip>
          <a:srcRect b="0" l="0" r="0" t="0"/>
          <a:stretch/>
        </p:blipFill>
        <p:spPr>
          <a:xfrm>
            <a:off x="5205776" y="330836"/>
            <a:ext cx="3938224" cy="3009900"/>
          </a:xfrm>
          <a:prstGeom prst="rect">
            <a:avLst/>
          </a:prstGeom>
          <a:noFill/>
          <a:ln>
            <a:noFill/>
          </a:ln>
        </p:spPr>
      </p:pic>
      <p:pic>
        <p:nvPicPr>
          <p:cNvPr id="1720" name="Google Shape;1720;p230"/>
          <p:cNvPicPr preferRelativeResize="0"/>
          <p:nvPr/>
        </p:nvPicPr>
        <p:blipFill rotWithShape="1">
          <a:blip r:embed="rId4">
            <a:alphaModFix/>
          </a:blip>
          <a:srcRect b="0" l="0" r="0" t="0"/>
          <a:stretch/>
        </p:blipFill>
        <p:spPr>
          <a:xfrm>
            <a:off x="5264689" y="3738535"/>
            <a:ext cx="3879311" cy="2897764"/>
          </a:xfrm>
          <a:prstGeom prst="rect">
            <a:avLst/>
          </a:prstGeom>
          <a:noFill/>
          <a:ln>
            <a:noFill/>
          </a:ln>
        </p:spPr>
      </p:pic>
      <p:sp>
        <p:nvSpPr>
          <p:cNvPr id="1721" name="Google Shape;1721;p230"/>
          <p:cNvSpPr txBox="1"/>
          <p:nvPr>
            <p:ph type="title"/>
          </p:nvPr>
        </p:nvSpPr>
        <p:spPr>
          <a:xfrm>
            <a:off x="278888" y="-459677"/>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rPr>
              <a:t>Dupuytren’s contraction</a:t>
            </a:r>
            <a:endParaRPr/>
          </a:p>
        </p:txBody>
      </p:sp>
      <p:sp>
        <p:nvSpPr>
          <p:cNvPr id="1722" name="Google Shape;1722;p230"/>
          <p:cNvSpPr txBox="1"/>
          <p:nvPr>
            <p:ph idx="1" type="body"/>
          </p:nvPr>
        </p:nvSpPr>
        <p:spPr>
          <a:xfrm>
            <a:off x="19973" y="838175"/>
            <a:ext cx="6851882" cy="6435456"/>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FFFF00"/>
              </a:buClr>
              <a:buSzPts val="2178"/>
              <a:buFont typeface="Arial"/>
              <a:buChar char="•"/>
            </a:pPr>
            <a:r>
              <a:rPr b="1" lang="en-US" sz="2200"/>
              <a:t>Progressive shortening, of medial part of PA</a:t>
            </a:r>
            <a:endParaRPr/>
          </a:p>
          <a:p>
            <a:pPr indent="-342900" lvl="0" marL="342900" rtl="0" algn="l">
              <a:spcBef>
                <a:spcPts val="440"/>
              </a:spcBef>
              <a:spcAft>
                <a:spcPts val="0"/>
              </a:spcAft>
              <a:buClr>
                <a:srgbClr val="FFFF00"/>
              </a:buClr>
              <a:buSzPts val="2178"/>
              <a:buFont typeface="Arial"/>
              <a:buChar char="•"/>
            </a:pPr>
            <a:r>
              <a:rPr b="1" lang="en-US" sz="2200"/>
              <a:t>Lead to flexion deformity and unable</a:t>
            </a:r>
            <a:endParaRPr/>
          </a:p>
          <a:p>
            <a:pPr indent="0" lvl="0" marL="0" rtl="0" algn="l">
              <a:spcBef>
                <a:spcPts val="440"/>
              </a:spcBef>
              <a:spcAft>
                <a:spcPts val="0"/>
              </a:spcAft>
              <a:buClr>
                <a:srgbClr val="FFFF00"/>
              </a:buClr>
              <a:buSzPts val="2178"/>
              <a:buFont typeface="Arial"/>
              <a:buNone/>
            </a:pPr>
            <a:r>
              <a:rPr b="1" lang="en-US" sz="2200"/>
              <a:t> to extend the fingers</a:t>
            </a:r>
            <a:endParaRPr/>
          </a:p>
          <a:p>
            <a:pPr indent="-342900" lvl="0" marL="342900" rtl="0" algn="l">
              <a:spcBef>
                <a:spcPts val="440"/>
              </a:spcBef>
              <a:spcAft>
                <a:spcPts val="0"/>
              </a:spcAft>
              <a:buClr>
                <a:srgbClr val="FFFF00"/>
              </a:buClr>
              <a:buSzPts val="2178"/>
              <a:buFont typeface="Arial"/>
              <a:buChar char="•"/>
            </a:pPr>
            <a:r>
              <a:rPr b="1" lang="en-US" sz="2200"/>
              <a:t>Ring finger, and pinkie finger are</a:t>
            </a:r>
            <a:endParaRPr/>
          </a:p>
          <a:p>
            <a:pPr indent="0" lvl="0" marL="0" rtl="0" algn="l">
              <a:spcBef>
                <a:spcPts val="440"/>
              </a:spcBef>
              <a:spcAft>
                <a:spcPts val="0"/>
              </a:spcAft>
              <a:buClr>
                <a:srgbClr val="FFFF00"/>
              </a:buClr>
              <a:buSzPts val="2178"/>
              <a:buFont typeface="Arial"/>
              <a:buNone/>
            </a:pPr>
            <a:r>
              <a:rPr b="1" lang="en-US" sz="2200"/>
              <a:t> the most affected.</a:t>
            </a:r>
            <a:endParaRPr/>
          </a:p>
          <a:p>
            <a:pPr indent="-342900" lvl="0" marL="342900" rtl="0" algn="l">
              <a:spcBef>
                <a:spcPts val="440"/>
              </a:spcBef>
              <a:spcAft>
                <a:spcPts val="0"/>
              </a:spcAft>
              <a:buClr>
                <a:srgbClr val="FFFF00"/>
              </a:buClr>
              <a:buSzPts val="2178"/>
              <a:buFont typeface="Arial"/>
              <a:buChar char="•"/>
            </a:pPr>
            <a:r>
              <a:rPr b="1" lang="en-US" sz="2200"/>
              <a:t>More common in men, north Europe above 40y</a:t>
            </a:r>
            <a:endParaRPr/>
          </a:p>
          <a:p>
            <a:pPr indent="-342900" lvl="0" marL="342900" rtl="0" algn="l">
              <a:spcBef>
                <a:spcPts val="440"/>
              </a:spcBef>
              <a:spcAft>
                <a:spcPts val="0"/>
              </a:spcAft>
              <a:buClr>
                <a:srgbClr val="FFFF00"/>
              </a:buClr>
              <a:buSzPts val="2178"/>
              <a:buFont typeface="Arial"/>
              <a:buChar char="•"/>
            </a:pPr>
            <a:r>
              <a:rPr b="1" lang="en-US" sz="2200"/>
              <a:t>Painless,progerssive,?hereditary.</a:t>
            </a:r>
            <a:endParaRPr/>
          </a:p>
          <a:p>
            <a:pPr indent="-342900" lvl="0" marL="342900" rtl="0" algn="l">
              <a:spcBef>
                <a:spcPts val="440"/>
              </a:spcBef>
              <a:spcAft>
                <a:spcPts val="0"/>
              </a:spcAft>
              <a:buClr>
                <a:srgbClr val="FFFF00"/>
              </a:buClr>
              <a:buSzPts val="2178"/>
              <a:buFont typeface="Arial"/>
              <a:buChar char="•"/>
            </a:pPr>
            <a:r>
              <a:rPr b="1" lang="en-US" sz="2200"/>
              <a:t>Early lump,noudule in palm, later deformity</a:t>
            </a:r>
            <a:endParaRPr/>
          </a:p>
          <a:p>
            <a:pPr indent="-342900" lvl="0" marL="342900" rtl="0" algn="l">
              <a:spcBef>
                <a:spcPts val="440"/>
              </a:spcBef>
              <a:spcAft>
                <a:spcPts val="0"/>
              </a:spcAft>
              <a:buClr>
                <a:srgbClr val="FFFF00"/>
              </a:buClr>
              <a:buSzPts val="2178"/>
              <a:buFont typeface="Arial"/>
              <a:buChar char="•"/>
            </a:pPr>
            <a:r>
              <a:rPr b="1" lang="en-US" sz="2200"/>
              <a:t>Causes unknown manual  trauma,  smoking, alcohol , epilepsy  DM.</a:t>
            </a:r>
            <a:endParaRPr/>
          </a:p>
          <a:p>
            <a:pPr indent="-342900" lvl="0" marL="342900" rtl="0" algn="l">
              <a:spcBef>
                <a:spcPts val="560"/>
              </a:spcBef>
              <a:spcAft>
                <a:spcPts val="0"/>
              </a:spcAft>
              <a:buClr>
                <a:srgbClr val="FFFF00"/>
              </a:buClr>
              <a:buSzPts val="4060"/>
              <a:buFont typeface="Arial"/>
              <a:buNone/>
            </a:pPr>
            <a:r>
              <a:rPr b="1" lang="en-US" sz="2800">
                <a:solidFill>
                  <a:srgbClr val="00B0F0"/>
                </a:solidFill>
              </a:rPr>
              <a:t>Treatment </a:t>
            </a:r>
            <a:endParaRPr/>
          </a:p>
          <a:p>
            <a:pPr indent="-342900" lvl="0" marL="342900" rtl="0" algn="l">
              <a:spcBef>
                <a:spcPts val="440"/>
              </a:spcBef>
              <a:spcAft>
                <a:spcPts val="0"/>
              </a:spcAft>
              <a:buClr>
                <a:srgbClr val="FFFF00"/>
              </a:buClr>
              <a:buSzPts val="3190"/>
              <a:buFont typeface="Arial"/>
              <a:buChar char="•"/>
            </a:pPr>
            <a:r>
              <a:rPr b="1" lang="en-US" sz="2200"/>
              <a:t>Radiation.</a:t>
            </a:r>
            <a:endParaRPr/>
          </a:p>
          <a:p>
            <a:pPr indent="-342900" lvl="0" marL="342900" rtl="0" algn="l">
              <a:spcBef>
                <a:spcPts val="440"/>
              </a:spcBef>
              <a:spcAft>
                <a:spcPts val="0"/>
              </a:spcAft>
              <a:buClr>
                <a:srgbClr val="FFFF00"/>
              </a:buClr>
              <a:buSzPts val="3190"/>
              <a:buFont typeface="Arial"/>
              <a:buChar char="•"/>
            </a:pPr>
            <a:r>
              <a:rPr b="1" lang="en-US" sz="2200"/>
              <a:t>Surgical.</a:t>
            </a:r>
            <a:endParaRPr/>
          </a:p>
          <a:p>
            <a:pPr indent="-342900" lvl="0" marL="342900" rtl="0" algn="l">
              <a:spcBef>
                <a:spcPts val="440"/>
              </a:spcBef>
              <a:spcAft>
                <a:spcPts val="0"/>
              </a:spcAft>
              <a:buClr>
                <a:srgbClr val="FFFF00"/>
              </a:buClr>
              <a:buSzPts val="3190"/>
              <a:buFont typeface="Arial"/>
              <a:buChar char="•"/>
            </a:pPr>
            <a:r>
              <a:rPr b="1" lang="en-US" sz="2200"/>
              <a:t>needle apponeurotomy.</a:t>
            </a:r>
            <a:endParaRPr/>
          </a:p>
          <a:p>
            <a:pPr indent="-342900" lvl="0" marL="342900" rtl="0" algn="l">
              <a:spcBef>
                <a:spcPts val="440"/>
              </a:spcBef>
              <a:spcAft>
                <a:spcPts val="0"/>
              </a:spcAft>
              <a:buClr>
                <a:srgbClr val="FFFF00"/>
              </a:buClr>
              <a:buSzPts val="3190"/>
              <a:buFont typeface="Arial"/>
              <a:buChar char="•"/>
            </a:pPr>
            <a:r>
              <a:rPr b="1" lang="en-US" sz="2200"/>
              <a:t>Collagenase Injection.</a:t>
            </a:r>
            <a:endParaRPr/>
          </a:p>
          <a:p>
            <a:pPr indent="-121920" lvl="0" marL="342900" rtl="0" algn="l">
              <a:spcBef>
                <a:spcPts val="480"/>
              </a:spcBef>
              <a:spcAft>
                <a:spcPts val="0"/>
              </a:spcAft>
              <a:buClr>
                <a:srgbClr val="FFFF00"/>
              </a:buClr>
              <a:buSzPts val="3480"/>
              <a:buFont typeface="Arial"/>
              <a:buNone/>
            </a:pPr>
            <a:r>
              <a:t/>
            </a:r>
            <a:endParaRPr b="1"/>
          </a:p>
        </p:txBody>
      </p:sp>
    </p:spTree>
  </p:cSld>
  <p:clrMapOvr>
    <a:masterClrMapping/>
  </p:clrMapOvr>
</p:sld>
</file>

<file path=ppt/slides/slide2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6" name="Shape 1726"/>
        <p:cNvGrpSpPr/>
        <p:nvPr/>
      </p:nvGrpSpPr>
      <p:grpSpPr>
        <a:xfrm>
          <a:off x="0" y="0"/>
          <a:ext cx="0" cy="0"/>
          <a:chOff x="0" y="0"/>
          <a:chExt cx="0" cy="0"/>
        </a:xfrm>
      </p:grpSpPr>
      <p:sp>
        <p:nvSpPr>
          <p:cNvPr id="1727" name="Google Shape;1727;p231"/>
          <p:cNvSpPr txBox="1"/>
          <p:nvPr>
            <p:ph type="title"/>
          </p:nvPr>
        </p:nvSpPr>
        <p:spPr>
          <a:xfrm>
            <a:off x="457200" y="274638"/>
            <a:ext cx="8229600" cy="792162"/>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rPr>
              <a:t>Muscle Groups in The Hand</a:t>
            </a:r>
            <a:endParaRPr/>
          </a:p>
        </p:txBody>
      </p:sp>
      <p:sp>
        <p:nvSpPr>
          <p:cNvPr id="1728" name="Google Shape;1728;p231"/>
          <p:cNvSpPr txBox="1"/>
          <p:nvPr>
            <p:ph idx="1" type="body"/>
          </p:nvPr>
        </p:nvSpPr>
        <p:spPr>
          <a:xfrm>
            <a:off x="457200" y="1219200"/>
            <a:ext cx="8035636" cy="4419600"/>
          </a:xfrm>
          <a:prstGeom prst="rect">
            <a:avLst/>
          </a:prstGeom>
          <a:noFill/>
          <a:ln>
            <a:noFill/>
          </a:ln>
        </p:spPr>
        <p:txBody>
          <a:bodyPr anchorCtr="0" anchor="t" bIns="45700" lIns="91425" spcFirstLastPara="1" rIns="91425" wrap="square" tIns="45700">
            <a:noAutofit/>
          </a:bodyPr>
          <a:lstStyle/>
          <a:p>
            <a:pPr indent="-342900" lvl="0" marL="342900" rtl="0" algn="l">
              <a:lnSpc>
                <a:spcPct val="120000"/>
              </a:lnSpc>
              <a:spcBef>
                <a:spcPts val="0"/>
              </a:spcBef>
              <a:spcAft>
                <a:spcPts val="0"/>
              </a:spcAft>
              <a:buSzPts val="2800"/>
              <a:buFont typeface="Arial"/>
              <a:buChar char="•"/>
            </a:pPr>
            <a:r>
              <a:rPr b="1" i="1" lang="en-US" sz="2800" u="sng">
                <a:solidFill>
                  <a:srgbClr val="00B0F0"/>
                </a:solidFill>
              </a:rPr>
              <a:t>5 Groups</a:t>
            </a:r>
            <a:endParaRPr/>
          </a:p>
          <a:p>
            <a:pPr indent="-342900" lvl="0" marL="342900" rtl="0" algn="l">
              <a:lnSpc>
                <a:spcPct val="120000"/>
              </a:lnSpc>
              <a:spcBef>
                <a:spcPts val="480"/>
              </a:spcBef>
              <a:spcAft>
                <a:spcPts val="0"/>
              </a:spcAft>
              <a:buSzPts val="2400"/>
              <a:buFont typeface="Arial"/>
              <a:buNone/>
            </a:pPr>
            <a:r>
              <a:rPr b="1" lang="en-US">
                <a:solidFill>
                  <a:srgbClr val="FFFF00"/>
                </a:solidFill>
              </a:rPr>
              <a:t>   </a:t>
            </a:r>
            <a:r>
              <a:rPr b="1" i="1" lang="en-US" u="sng">
                <a:solidFill>
                  <a:srgbClr val="FFFF00"/>
                </a:solidFill>
              </a:rPr>
              <a:t>Thenar  group</a:t>
            </a:r>
            <a:endParaRPr/>
          </a:p>
          <a:p>
            <a:pPr indent="-342900" lvl="0" marL="342900" rtl="0" algn="l">
              <a:lnSpc>
                <a:spcPct val="120000"/>
              </a:lnSpc>
              <a:spcBef>
                <a:spcPts val="480"/>
              </a:spcBef>
              <a:spcAft>
                <a:spcPts val="0"/>
              </a:spcAft>
              <a:buSzPts val="2400"/>
              <a:buFont typeface="Arial"/>
              <a:buNone/>
            </a:pPr>
            <a:r>
              <a:rPr b="1" lang="en-US"/>
              <a:t>4 muscles related</a:t>
            </a:r>
            <a:endParaRPr/>
          </a:p>
          <a:p>
            <a:pPr indent="-342900" lvl="0" marL="342900" rtl="0" algn="l">
              <a:lnSpc>
                <a:spcPct val="120000"/>
              </a:lnSpc>
              <a:spcBef>
                <a:spcPts val="480"/>
              </a:spcBef>
              <a:spcAft>
                <a:spcPts val="0"/>
              </a:spcAft>
              <a:buSzPts val="2400"/>
              <a:buFont typeface="Arial"/>
              <a:buNone/>
            </a:pPr>
            <a:r>
              <a:rPr b="1" lang="en-US"/>
              <a:t> to thumb</a:t>
            </a:r>
            <a:endParaRPr/>
          </a:p>
          <a:p>
            <a:pPr indent="-190500" lvl="0" marL="342900" rtl="0" algn="l">
              <a:lnSpc>
                <a:spcPct val="120000"/>
              </a:lnSpc>
              <a:spcBef>
                <a:spcPts val="480"/>
              </a:spcBef>
              <a:spcAft>
                <a:spcPts val="0"/>
              </a:spcAft>
              <a:buSzPts val="2400"/>
              <a:buFont typeface="Arial"/>
              <a:buNone/>
            </a:pPr>
            <a:r>
              <a:t/>
            </a:r>
            <a:endParaRPr/>
          </a:p>
          <a:p>
            <a:pPr indent="-342900" lvl="0" marL="342900" rtl="0" algn="l">
              <a:lnSpc>
                <a:spcPct val="120000"/>
              </a:lnSpc>
              <a:spcBef>
                <a:spcPts val="480"/>
              </a:spcBef>
              <a:spcAft>
                <a:spcPts val="0"/>
              </a:spcAft>
              <a:buSzPts val="2400"/>
              <a:buFont typeface="Arial"/>
              <a:buNone/>
            </a:pPr>
            <a:r>
              <a:rPr lang="en-US"/>
              <a:t>	</a:t>
            </a:r>
            <a:endParaRPr/>
          </a:p>
          <a:p>
            <a:pPr indent="-342900" lvl="0" marL="342900" rtl="0" algn="l">
              <a:lnSpc>
                <a:spcPct val="120000"/>
              </a:lnSpc>
              <a:spcBef>
                <a:spcPts val="480"/>
              </a:spcBef>
              <a:spcAft>
                <a:spcPts val="0"/>
              </a:spcAft>
              <a:buSzPts val="2400"/>
              <a:buFont typeface="Arial"/>
              <a:buChar char="•"/>
            </a:pPr>
            <a:r>
              <a:rPr b="1" i="1" lang="en-US" u="sng">
                <a:solidFill>
                  <a:srgbClr val="FFFF00"/>
                </a:solidFill>
              </a:rPr>
              <a:t>Hypothenar group               Adductor group</a:t>
            </a:r>
            <a:endParaRPr/>
          </a:p>
          <a:p>
            <a:pPr indent="-342900" lvl="0" marL="342900" rtl="0" algn="l">
              <a:lnSpc>
                <a:spcPct val="120000"/>
              </a:lnSpc>
              <a:spcBef>
                <a:spcPts val="480"/>
              </a:spcBef>
              <a:spcAft>
                <a:spcPts val="0"/>
              </a:spcAft>
              <a:buSzPts val="2400"/>
              <a:buFont typeface="Arial"/>
              <a:buChar char="•"/>
            </a:pPr>
            <a:r>
              <a:rPr b="1" lang="en-US"/>
              <a:t>3 m., related to little finger          Adductor pollicis</a:t>
            </a:r>
            <a:r>
              <a:rPr lang="en-US"/>
              <a:t>	</a:t>
            </a:r>
            <a:endParaRPr/>
          </a:p>
        </p:txBody>
      </p:sp>
      <p:sp>
        <p:nvSpPr>
          <p:cNvPr id="1729" name="Google Shape;1729;p231"/>
          <p:cNvSpPr/>
          <p:nvPr/>
        </p:nvSpPr>
        <p:spPr>
          <a:xfrm>
            <a:off x="4572000" y="1676400"/>
            <a:ext cx="4114800" cy="24384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20000"/>
              </a:lnSpc>
              <a:spcBef>
                <a:spcPts val="0"/>
              </a:spcBef>
              <a:spcAft>
                <a:spcPts val="0"/>
              </a:spcAft>
              <a:buNone/>
            </a:pPr>
            <a:r>
              <a:rPr b="1" lang="en-US" sz="2000">
                <a:solidFill>
                  <a:schemeClr val="lt1"/>
                </a:solidFill>
                <a:latin typeface="Arial"/>
                <a:ea typeface="Arial"/>
                <a:cs typeface="Arial"/>
                <a:sym typeface="Arial"/>
              </a:rPr>
              <a:t>	</a:t>
            </a:r>
            <a:r>
              <a:rPr b="1" i="1" lang="en-US" sz="2400" u="sng">
                <a:solidFill>
                  <a:srgbClr val="FFFF00"/>
                </a:solidFill>
                <a:latin typeface="Arial"/>
                <a:ea typeface="Arial"/>
                <a:cs typeface="Arial"/>
                <a:sym typeface="Arial"/>
              </a:rPr>
              <a:t>Lumbricals</a:t>
            </a:r>
            <a:endParaRPr/>
          </a:p>
          <a:p>
            <a:pPr indent="-342900" lvl="0" marL="342900" marR="0" rtl="0" algn="l">
              <a:lnSpc>
                <a:spcPct val="120000"/>
              </a:lnSpc>
              <a:spcBef>
                <a:spcPts val="480"/>
              </a:spcBef>
              <a:spcAft>
                <a:spcPts val="0"/>
              </a:spcAft>
              <a:buNone/>
            </a:pPr>
            <a:r>
              <a:rPr b="1" lang="en-US" sz="2400">
                <a:solidFill>
                  <a:schemeClr val="lt1"/>
                </a:solidFill>
                <a:latin typeface="Arial"/>
                <a:ea typeface="Arial"/>
                <a:cs typeface="Arial"/>
                <a:sym typeface="Arial"/>
              </a:rPr>
              <a:t>		4 muscles. </a:t>
            </a:r>
            <a:endParaRPr/>
          </a:p>
          <a:p>
            <a:pPr indent="-342900" lvl="0" marL="342900" marR="0" rtl="0" algn="l">
              <a:lnSpc>
                <a:spcPct val="120000"/>
              </a:lnSpc>
              <a:spcBef>
                <a:spcPts val="480"/>
              </a:spcBef>
              <a:spcAft>
                <a:spcPts val="0"/>
              </a:spcAft>
              <a:buNone/>
            </a:pPr>
            <a:r>
              <a:t/>
            </a:r>
            <a:endParaRPr b="1" sz="2400">
              <a:solidFill>
                <a:schemeClr val="lt1"/>
              </a:solidFill>
              <a:latin typeface="Arial"/>
              <a:ea typeface="Arial"/>
              <a:cs typeface="Arial"/>
              <a:sym typeface="Arial"/>
            </a:endParaRPr>
          </a:p>
          <a:p>
            <a:pPr indent="-342900" lvl="0" marL="342900" marR="0" rtl="0" algn="l">
              <a:lnSpc>
                <a:spcPct val="120000"/>
              </a:lnSpc>
              <a:spcBef>
                <a:spcPts val="480"/>
              </a:spcBef>
              <a:spcAft>
                <a:spcPts val="0"/>
              </a:spcAft>
              <a:buNone/>
            </a:pPr>
            <a:r>
              <a:rPr b="1" lang="en-US" sz="2400">
                <a:solidFill>
                  <a:schemeClr val="lt1"/>
                </a:solidFill>
                <a:latin typeface="Arial"/>
                <a:ea typeface="Arial"/>
                <a:cs typeface="Arial"/>
                <a:sym typeface="Arial"/>
              </a:rPr>
              <a:t>	</a:t>
            </a:r>
            <a:r>
              <a:rPr b="1" i="1" lang="en-US" sz="2400" u="sng">
                <a:solidFill>
                  <a:srgbClr val="FFFF00"/>
                </a:solidFill>
                <a:latin typeface="Arial"/>
                <a:ea typeface="Arial"/>
                <a:cs typeface="Arial"/>
                <a:sym typeface="Arial"/>
              </a:rPr>
              <a:t>Interosseii:</a:t>
            </a:r>
            <a:endParaRPr/>
          </a:p>
          <a:p>
            <a:pPr indent="-342900" lvl="0" marL="342900" marR="0" rtl="0" algn="l">
              <a:lnSpc>
                <a:spcPct val="120000"/>
              </a:lnSpc>
              <a:spcBef>
                <a:spcPts val="480"/>
              </a:spcBef>
              <a:spcAft>
                <a:spcPts val="0"/>
              </a:spcAft>
              <a:buNone/>
            </a:pPr>
            <a:r>
              <a:rPr b="1" lang="en-US" sz="2400">
                <a:solidFill>
                  <a:schemeClr val="lt1"/>
                </a:solidFill>
                <a:latin typeface="Arial"/>
                <a:ea typeface="Arial"/>
                <a:cs typeface="Arial"/>
                <a:sym typeface="Arial"/>
              </a:rPr>
              <a:t>		3 palmar &amp; 4 dorsal</a:t>
            </a:r>
            <a:endParaRPr/>
          </a:p>
        </p:txBody>
      </p:sp>
    </p:spTree>
  </p:cSld>
  <p:clrMapOvr>
    <a:masterClrMapping/>
  </p:clrMapOvr>
</p:sld>
</file>

<file path=ppt/slides/slide2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3" name="Shape 1733"/>
        <p:cNvGrpSpPr/>
        <p:nvPr/>
      </p:nvGrpSpPr>
      <p:grpSpPr>
        <a:xfrm>
          <a:off x="0" y="0"/>
          <a:ext cx="0" cy="0"/>
          <a:chOff x="0" y="0"/>
          <a:chExt cx="0" cy="0"/>
        </a:xfrm>
      </p:grpSpPr>
      <p:sp>
        <p:nvSpPr>
          <p:cNvPr id="1734" name="Google Shape;1734;p232"/>
          <p:cNvSpPr txBox="1"/>
          <p:nvPr>
            <p:ph type="title"/>
          </p:nvPr>
        </p:nvSpPr>
        <p:spPr>
          <a:xfrm>
            <a:off x="457200" y="228600"/>
            <a:ext cx="8229600" cy="79216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rPr>
              <a:t>Thenar Group</a:t>
            </a:r>
            <a:endParaRPr/>
          </a:p>
        </p:txBody>
      </p:sp>
      <p:sp>
        <p:nvSpPr>
          <p:cNvPr id="1735" name="Google Shape;1735;p232"/>
          <p:cNvSpPr txBox="1"/>
          <p:nvPr>
            <p:ph idx="1" type="body"/>
          </p:nvPr>
        </p:nvSpPr>
        <p:spPr>
          <a:xfrm>
            <a:off x="457200" y="1295400"/>
            <a:ext cx="4114800" cy="48307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Char char="•"/>
            </a:pPr>
            <a:r>
              <a:rPr b="1" lang="en-US"/>
              <a:t>3 thumb muscles</a:t>
            </a:r>
            <a:r>
              <a:rPr lang="en-US"/>
              <a:t>:</a:t>
            </a:r>
            <a:endParaRPr/>
          </a:p>
          <a:p>
            <a:pPr indent="-190500" lvl="0" marL="342900" rtl="0" algn="l">
              <a:spcBef>
                <a:spcPts val="480"/>
              </a:spcBef>
              <a:spcAft>
                <a:spcPts val="0"/>
              </a:spcAft>
              <a:buSzPts val="2400"/>
              <a:buFont typeface="Arial"/>
              <a:buNone/>
            </a:pPr>
            <a:r>
              <a:t/>
            </a:r>
            <a:endParaRPr/>
          </a:p>
          <a:p>
            <a:pPr indent="-342900" lvl="0" marL="342900" rtl="0" algn="l">
              <a:spcBef>
                <a:spcPts val="480"/>
              </a:spcBef>
              <a:spcAft>
                <a:spcPts val="0"/>
              </a:spcAft>
              <a:buSzPts val="2400"/>
              <a:buFont typeface="Arial"/>
              <a:buChar char="•"/>
            </a:pPr>
            <a:r>
              <a:rPr b="1" lang="en-US">
                <a:solidFill>
                  <a:srgbClr val="FFFF00"/>
                </a:solidFill>
              </a:rPr>
              <a:t>Abductor pollicis brevis</a:t>
            </a:r>
            <a:endParaRPr/>
          </a:p>
          <a:p>
            <a:pPr indent="-190500" lvl="0" marL="342900" rtl="0" algn="l">
              <a:spcBef>
                <a:spcPts val="480"/>
              </a:spcBef>
              <a:spcAft>
                <a:spcPts val="0"/>
              </a:spcAft>
              <a:buSzPts val="2400"/>
              <a:buFont typeface="Arial"/>
              <a:buNone/>
            </a:pPr>
            <a:r>
              <a:t/>
            </a:r>
            <a:endParaRPr b="1">
              <a:solidFill>
                <a:srgbClr val="FFFF00"/>
              </a:solidFill>
            </a:endParaRPr>
          </a:p>
          <a:p>
            <a:pPr indent="-342900" lvl="0" marL="342900" rtl="0" algn="l">
              <a:spcBef>
                <a:spcPts val="480"/>
              </a:spcBef>
              <a:spcAft>
                <a:spcPts val="0"/>
              </a:spcAft>
              <a:buSzPts val="2400"/>
              <a:buFont typeface="Arial"/>
              <a:buChar char="•"/>
            </a:pPr>
            <a:r>
              <a:rPr b="1" lang="en-US">
                <a:solidFill>
                  <a:srgbClr val="FFFF00"/>
                </a:solidFill>
              </a:rPr>
              <a:t>Flexor pollicis brevis</a:t>
            </a:r>
            <a:endParaRPr/>
          </a:p>
          <a:p>
            <a:pPr indent="-190500" lvl="0" marL="342900" rtl="0" algn="l">
              <a:spcBef>
                <a:spcPts val="480"/>
              </a:spcBef>
              <a:spcAft>
                <a:spcPts val="0"/>
              </a:spcAft>
              <a:buSzPts val="2400"/>
              <a:buFont typeface="Arial"/>
              <a:buNone/>
            </a:pPr>
            <a:r>
              <a:t/>
            </a:r>
            <a:endParaRPr b="1">
              <a:solidFill>
                <a:srgbClr val="FFFF00"/>
              </a:solidFill>
            </a:endParaRPr>
          </a:p>
          <a:p>
            <a:pPr indent="-342900" lvl="0" marL="342900" rtl="0" algn="l">
              <a:spcBef>
                <a:spcPts val="480"/>
              </a:spcBef>
              <a:spcAft>
                <a:spcPts val="0"/>
              </a:spcAft>
              <a:buSzPts val="2400"/>
              <a:buFont typeface="Arial"/>
              <a:buChar char="•"/>
            </a:pPr>
            <a:r>
              <a:rPr b="1" lang="en-US">
                <a:solidFill>
                  <a:srgbClr val="FFFF00"/>
                </a:solidFill>
              </a:rPr>
              <a:t>Opponens pollicis</a:t>
            </a:r>
            <a:endParaRPr/>
          </a:p>
          <a:p>
            <a:pPr indent="-190500" lvl="0" marL="342900" rtl="0" algn="l">
              <a:spcBef>
                <a:spcPts val="480"/>
              </a:spcBef>
              <a:spcAft>
                <a:spcPts val="0"/>
              </a:spcAft>
              <a:buSzPts val="2400"/>
              <a:buFont typeface="Arial"/>
              <a:buNone/>
            </a:pPr>
            <a:r>
              <a:t/>
            </a:r>
            <a:endParaRPr>
              <a:solidFill>
                <a:srgbClr val="000099"/>
              </a:solidFill>
            </a:endParaRPr>
          </a:p>
          <a:p>
            <a:pPr indent="-342900" lvl="0" marL="342900" rtl="0" algn="l">
              <a:spcBef>
                <a:spcPts val="560"/>
              </a:spcBef>
              <a:spcAft>
                <a:spcPts val="0"/>
              </a:spcAft>
              <a:buSzPts val="2800"/>
              <a:buFont typeface="Arial"/>
              <a:buChar char="•"/>
            </a:pPr>
            <a:r>
              <a:rPr b="1" i="1" lang="en-US" sz="2800" u="sng">
                <a:solidFill>
                  <a:srgbClr val="00B0F0"/>
                </a:solidFill>
              </a:rPr>
              <a:t>Nerve supply:</a:t>
            </a:r>
            <a:endParaRPr/>
          </a:p>
          <a:p>
            <a:pPr indent="-190500" lvl="0" marL="342900" rtl="0" algn="l">
              <a:spcBef>
                <a:spcPts val="480"/>
              </a:spcBef>
              <a:spcAft>
                <a:spcPts val="0"/>
              </a:spcAft>
              <a:buSzPts val="2400"/>
              <a:buFont typeface="Arial"/>
              <a:buNone/>
            </a:pPr>
            <a:r>
              <a:t/>
            </a:r>
            <a:endParaRPr/>
          </a:p>
          <a:p>
            <a:pPr indent="-342900" lvl="0" marL="342900" rtl="0" algn="l">
              <a:spcBef>
                <a:spcPts val="480"/>
              </a:spcBef>
              <a:spcAft>
                <a:spcPts val="0"/>
              </a:spcAft>
              <a:buSzPts val="2400"/>
              <a:buFont typeface="Arial"/>
              <a:buChar char="•"/>
            </a:pPr>
            <a:r>
              <a:rPr lang="en-US"/>
              <a:t>	</a:t>
            </a:r>
            <a:r>
              <a:rPr b="1" lang="en-US">
                <a:solidFill>
                  <a:srgbClr val="92D050"/>
                </a:solidFill>
              </a:rPr>
              <a:t>Median nerve</a:t>
            </a:r>
            <a:endParaRPr/>
          </a:p>
          <a:p>
            <a:pPr indent="-190500" lvl="0" marL="342900" rtl="0" algn="l">
              <a:spcBef>
                <a:spcPts val="480"/>
              </a:spcBef>
              <a:spcAft>
                <a:spcPts val="0"/>
              </a:spcAft>
              <a:buSzPts val="2400"/>
              <a:buFont typeface="Arial"/>
              <a:buNone/>
            </a:pPr>
            <a:r>
              <a:t/>
            </a:r>
            <a:endParaRPr>
              <a:solidFill>
                <a:srgbClr val="CC0000"/>
              </a:solidFill>
            </a:endParaRPr>
          </a:p>
        </p:txBody>
      </p:sp>
      <p:pic>
        <p:nvPicPr>
          <p:cNvPr descr="Muscles of hand" id="1736" name="Google Shape;1736;p232"/>
          <p:cNvPicPr preferRelativeResize="0"/>
          <p:nvPr/>
        </p:nvPicPr>
        <p:blipFill rotWithShape="1">
          <a:blip r:embed="rId3">
            <a:alphaModFix/>
          </a:blip>
          <a:srcRect b="0" l="0" r="0" t="0"/>
          <a:stretch/>
        </p:blipFill>
        <p:spPr>
          <a:xfrm>
            <a:off x="4419600" y="1079500"/>
            <a:ext cx="3906838" cy="5473700"/>
          </a:xfrm>
          <a:prstGeom prst="rect">
            <a:avLst/>
          </a:prstGeom>
          <a:noFill/>
          <a:ln>
            <a:noFill/>
          </a:ln>
        </p:spPr>
      </p:pic>
    </p:spTree>
  </p:cSld>
  <p:clrMapOvr>
    <a:masterClrMapping/>
  </p:clrMapOvr>
</p:sld>
</file>

<file path=ppt/slides/slide2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0" name="Shape 1740"/>
        <p:cNvGrpSpPr/>
        <p:nvPr/>
      </p:nvGrpSpPr>
      <p:grpSpPr>
        <a:xfrm>
          <a:off x="0" y="0"/>
          <a:ext cx="0" cy="0"/>
          <a:chOff x="0" y="0"/>
          <a:chExt cx="0" cy="0"/>
        </a:xfrm>
      </p:grpSpPr>
      <p:sp>
        <p:nvSpPr>
          <p:cNvPr id="1741" name="Google Shape;1741;p233"/>
          <p:cNvSpPr txBox="1"/>
          <p:nvPr>
            <p:ph type="title"/>
          </p:nvPr>
        </p:nvSpPr>
        <p:spPr>
          <a:xfrm>
            <a:off x="457200" y="-34645"/>
            <a:ext cx="8229600" cy="86836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rPr>
              <a:t>Adductor Pollicis</a:t>
            </a:r>
            <a:endParaRPr/>
          </a:p>
        </p:txBody>
      </p:sp>
      <p:sp>
        <p:nvSpPr>
          <p:cNvPr id="1742" name="Google Shape;1742;p233"/>
          <p:cNvSpPr txBox="1"/>
          <p:nvPr>
            <p:ph idx="1" type="body"/>
          </p:nvPr>
        </p:nvSpPr>
        <p:spPr>
          <a:xfrm>
            <a:off x="457199" y="928245"/>
            <a:ext cx="4087091" cy="4906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Char char="•"/>
            </a:pPr>
            <a:r>
              <a:rPr b="1" lang="en-US"/>
              <a:t>Not part of thenar group</a:t>
            </a:r>
            <a:endParaRPr/>
          </a:p>
          <a:p>
            <a:pPr indent="-342900" lvl="0" marL="342900" rtl="0" algn="l">
              <a:spcBef>
                <a:spcPts val="560"/>
              </a:spcBef>
              <a:spcAft>
                <a:spcPts val="0"/>
              </a:spcAft>
              <a:buSzPts val="2400"/>
              <a:buFont typeface="Arial"/>
              <a:buChar char="•"/>
            </a:pPr>
            <a:r>
              <a:rPr b="1" lang="en-US"/>
              <a:t>2 Heads</a:t>
            </a:r>
            <a:r>
              <a:rPr lang="en-US"/>
              <a:t>: </a:t>
            </a:r>
            <a:r>
              <a:rPr b="1" lang="en-US" sz="2800">
                <a:solidFill>
                  <a:srgbClr val="FF0066"/>
                </a:solidFill>
              </a:rPr>
              <a:t>Origin</a:t>
            </a:r>
            <a:endParaRPr/>
          </a:p>
          <a:p>
            <a:pPr indent="-342900" lvl="0" marL="342900" rtl="0" algn="l">
              <a:spcBef>
                <a:spcPts val="480"/>
              </a:spcBef>
              <a:spcAft>
                <a:spcPts val="0"/>
              </a:spcAft>
              <a:buSzPts val="2400"/>
              <a:buFont typeface="Arial"/>
              <a:buChar char="•"/>
            </a:pPr>
            <a:r>
              <a:rPr b="1" lang="en-US">
                <a:solidFill>
                  <a:srgbClr val="FFFF00"/>
                </a:solidFill>
              </a:rPr>
              <a:t>Oblique:</a:t>
            </a:r>
            <a:r>
              <a:rPr lang="en-US"/>
              <a:t> </a:t>
            </a:r>
            <a:r>
              <a:rPr b="1" lang="en-US"/>
              <a:t>bases of 2</a:t>
            </a:r>
            <a:r>
              <a:rPr b="1" baseline="30000" lang="en-US"/>
              <a:t>nd</a:t>
            </a:r>
            <a:r>
              <a:rPr b="1" lang="en-US"/>
              <a:t> &amp; 3</a:t>
            </a:r>
            <a:r>
              <a:rPr b="1" baseline="30000" lang="en-US"/>
              <a:t>rd</a:t>
            </a:r>
            <a:r>
              <a:rPr b="1" lang="en-US"/>
              <a:t> metacarpals </a:t>
            </a:r>
            <a:endParaRPr/>
          </a:p>
          <a:p>
            <a:pPr indent="-342900" lvl="0" marL="342900" rtl="0" algn="l">
              <a:spcBef>
                <a:spcPts val="480"/>
              </a:spcBef>
              <a:spcAft>
                <a:spcPts val="0"/>
              </a:spcAft>
              <a:buSzPts val="2400"/>
              <a:buFont typeface="Arial"/>
              <a:buChar char="•"/>
            </a:pPr>
            <a:r>
              <a:rPr b="1" lang="en-US">
                <a:solidFill>
                  <a:srgbClr val="FFFF00"/>
                </a:solidFill>
              </a:rPr>
              <a:t>Transverse:</a:t>
            </a:r>
            <a:r>
              <a:rPr b="1" lang="en-US"/>
              <a:t> shaft of 3</a:t>
            </a:r>
            <a:r>
              <a:rPr b="1" baseline="30000" lang="en-US"/>
              <a:t>rd</a:t>
            </a:r>
            <a:r>
              <a:rPr b="1" lang="en-US"/>
              <a:t> metacarpal</a:t>
            </a:r>
            <a:endParaRPr/>
          </a:p>
          <a:p>
            <a:pPr indent="-342900" lvl="0" marL="342900" rtl="0" algn="l">
              <a:spcBef>
                <a:spcPts val="480"/>
              </a:spcBef>
              <a:spcAft>
                <a:spcPts val="0"/>
              </a:spcAft>
              <a:buSzPts val="2400"/>
              <a:buFont typeface="Arial"/>
              <a:buChar char="•"/>
            </a:pPr>
            <a:r>
              <a:rPr lang="en-US">
                <a:solidFill>
                  <a:srgbClr val="FF0000"/>
                </a:solidFill>
              </a:rPr>
              <a:t>⇒</a:t>
            </a:r>
            <a:r>
              <a:rPr lang="en-US"/>
              <a:t> </a:t>
            </a:r>
            <a:r>
              <a:rPr b="1" lang="en-US"/>
              <a:t>prox. phalanx of thumb</a:t>
            </a:r>
            <a:endParaRPr/>
          </a:p>
          <a:p>
            <a:pPr indent="-342900" lvl="0" marL="342900" rtl="0" algn="l">
              <a:spcBef>
                <a:spcPts val="480"/>
              </a:spcBef>
              <a:spcAft>
                <a:spcPts val="0"/>
              </a:spcAft>
              <a:buSzPts val="2400"/>
              <a:buFont typeface="Arial"/>
              <a:buChar char="•"/>
            </a:pPr>
            <a:r>
              <a:rPr b="1" lang="en-US"/>
              <a:t>Nerve supply:</a:t>
            </a:r>
            <a:endParaRPr/>
          </a:p>
          <a:p>
            <a:pPr indent="-342900" lvl="0" marL="342900" rtl="0" algn="ctr">
              <a:spcBef>
                <a:spcPts val="480"/>
              </a:spcBef>
              <a:spcAft>
                <a:spcPts val="0"/>
              </a:spcAft>
              <a:buSzPts val="2400"/>
              <a:buFont typeface="Arial"/>
              <a:buChar char="•"/>
            </a:pPr>
            <a:r>
              <a:rPr b="1" lang="en-US">
                <a:solidFill>
                  <a:srgbClr val="CD7603"/>
                </a:solidFill>
              </a:rPr>
              <a:t>Ulnar nerve</a:t>
            </a:r>
            <a:endParaRPr/>
          </a:p>
        </p:txBody>
      </p:sp>
      <p:pic>
        <p:nvPicPr>
          <p:cNvPr descr="Hand,adductor pollicis" id="1743" name="Google Shape;1743;p233"/>
          <p:cNvPicPr preferRelativeResize="0"/>
          <p:nvPr/>
        </p:nvPicPr>
        <p:blipFill rotWithShape="1">
          <a:blip r:embed="rId3">
            <a:alphaModFix/>
          </a:blip>
          <a:srcRect b="0" l="0" r="0" t="0"/>
          <a:stretch/>
        </p:blipFill>
        <p:spPr>
          <a:xfrm>
            <a:off x="4378036" y="1219200"/>
            <a:ext cx="4613564" cy="5181600"/>
          </a:xfrm>
          <a:prstGeom prst="rect">
            <a:avLst/>
          </a:prstGeom>
          <a:noFill/>
          <a:ln>
            <a:noFill/>
          </a:ln>
        </p:spPr>
      </p:pic>
    </p:spTree>
  </p:cSld>
  <p:clrMapOvr>
    <a:masterClrMapping/>
  </p:clrMapOvr>
</p:sld>
</file>

<file path=ppt/slides/slide2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7" name="Shape 1747"/>
        <p:cNvGrpSpPr/>
        <p:nvPr/>
      </p:nvGrpSpPr>
      <p:grpSpPr>
        <a:xfrm>
          <a:off x="0" y="0"/>
          <a:ext cx="0" cy="0"/>
          <a:chOff x="0" y="0"/>
          <a:chExt cx="0" cy="0"/>
        </a:xfrm>
      </p:grpSpPr>
      <p:sp>
        <p:nvSpPr>
          <p:cNvPr id="1748" name="Google Shape;1748;p234"/>
          <p:cNvSpPr txBox="1"/>
          <p:nvPr>
            <p:ph type="title"/>
          </p:nvPr>
        </p:nvSpPr>
        <p:spPr>
          <a:xfrm>
            <a:off x="457200" y="228600"/>
            <a:ext cx="8229600" cy="79216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rPr>
              <a:t>Hypothenar Group</a:t>
            </a:r>
            <a:endParaRPr/>
          </a:p>
        </p:txBody>
      </p:sp>
      <p:sp>
        <p:nvSpPr>
          <p:cNvPr id="1749" name="Google Shape;1749;p234"/>
          <p:cNvSpPr txBox="1"/>
          <p:nvPr>
            <p:ph idx="1" type="body"/>
          </p:nvPr>
        </p:nvSpPr>
        <p:spPr>
          <a:xfrm>
            <a:off x="457200" y="1295400"/>
            <a:ext cx="4114800" cy="48307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Char char="•"/>
            </a:pPr>
            <a:r>
              <a:rPr b="1" lang="en-US"/>
              <a:t>3 Muscles of little finger:</a:t>
            </a:r>
            <a:endParaRPr/>
          </a:p>
          <a:p>
            <a:pPr indent="-190500" lvl="0" marL="342900" rtl="0" algn="l">
              <a:spcBef>
                <a:spcPts val="480"/>
              </a:spcBef>
              <a:spcAft>
                <a:spcPts val="0"/>
              </a:spcAft>
              <a:buSzPts val="2400"/>
              <a:buFont typeface="Arial"/>
              <a:buNone/>
            </a:pPr>
            <a:r>
              <a:t/>
            </a:r>
            <a:endParaRPr/>
          </a:p>
          <a:p>
            <a:pPr indent="-342900" lvl="0" marL="342900" rtl="0" algn="l">
              <a:spcBef>
                <a:spcPts val="480"/>
              </a:spcBef>
              <a:spcAft>
                <a:spcPts val="0"/>
              </a:spcAft>
              <a:buSzPts val="2400"/>
              <a:buFont typeface="Arial"/>
              <a:buChar char="•"/>
            </a:pPr>
            <a:r>
              <a:rPr b="1" lang="en-US">
                <a:solidFill>
                  <a:srgbClr val="FFFF00"/>
                </a:solidFill>
              </a:rPr>
              <a:t>Abductor digiti minimi</a:t>
            </a:r>
            <a:endParaRPr/>
          </a:p>
          <a:p>
            <a:pPr indent="-190500" lvl="0" marL="342900" rtl="0" algn="l">
              <a:spcBef>
                <a:spcPts val="480"/>
              </a:spcBef>
              <a:spcAft>
                <a:spcPts val="0"/>
              </a:spcAft>
              <a:buSzPts val="2400"/>
              <a:buFont typeface="Arial"/>
              <a:buNone/>
            </a:pPr>
            <a:r>
              <a:t/>
            </a:r>
            <a:endParaRPr b="1">
              <a:solidFill>
                <a:srgbClr val="FFFF00"/>
              </a:solidFill>
            </a:endParaRPr>
          </a:p>
          <a:p>
            <a:pPr indent="-342900" lvl="0" marL="342900" rtl="0" algn="l">
              <a:spcBef>
                <a:spcPts val="480"/>
              </a:spcBef>
              <a:spcAft>
                <a:spcPts val="0"/>
              </a:spcAft>
              <a:buSzPts val="2400"/>
              <a:buFont typeface="Arial"/>
              <a:buChar char="•"/>
            </a:pPr>
            <a:r>
              <a:rPr b="1" lang="en-US">
                <a:solidFill>
                  <a:srgbClr val="FFFF00"/>
                </a:solidFill>
              </a:rPr>
              <a:t>Flexor digiti minimi</a:t>
            </a:r>
            <a:endParaRPr/>
          </a:p>
          <a:p>
            <a:pPr indent="-190500" lvl="0" marL="342900" rtl="0" algn="l">
              <a:spcBef>
                <a:spcPts val="480"/>
              </a:spcBef>
              <a:spcAft>
                <a:spcPts val="0"/>
              </a:spcAft>
              <a:buSzPts val="2400"/>
              <a:buFont typeface="Arial"/>
              <a:buNone/>
            </a:pPr>
            <a:r>
              <a:t/>
            </a:r>
            <a:endParaRPr b="1">
              <a:solidFill>
                <a:srgbClr val="FFFF00"/>
              </a:solidFill>
            </a:endParaRPr>
          </a:p>
          <a:p>
            <a:pPr indent="-342900" lvl="0" marL="342900" rtl="0" algn="l">
              <a:spcBef>
                <a:spcPts val="480"/>
              </a:spcBef>
              <a:spcAft>
                <a:spcPts val="0"/>
              </a:spcAft>
              <a:buSzPts val="2400"/>
              <a:buFont typeface="Arial"/>
              <a:buChar char="•"/>
            </a:pPr>
            <a:r>
              <a:rPr b="1" lang="en-US">
                <a:solidFill>
                  <a:srgbClr val="FFFF00"/>
                </a:solidFill>
              </a:rPr>
              <a:t>Opponens digiti minimi</a:t>
            </a:r>
            <a:endParaRPr/>
          </a:p>
          <a:p>
            <a:pPr indent="-190500" lvl="0" marL="342900" rtl="0" algn="l">
              <a:spcBef>
                <a:spcPts val="480"/>
              </a:spcBef>
              <a:spcAft>
                <a:spcPts val="0"/>
              </a:spcAft>
              <a:buSzPts val="2400"/>
              <a:buFont typeface="Arial"/>
              <a:buNone/>
            </a:pPr>
            <a:r>
              <a:t/>
            </a:r>
            <a:endParaRPr>
              <a:solidFill>
                <a:srgbClr val="000099"/>
              </a:solidFill>
            </a:endParaRPr>
          </a:p>
          <a:p>
            <a:pPr indent="-342900" lvl="0" marL="342900" rtl="0" algn="l">
              <a:spcBef>
                <a:spcPts val="480"/>
              </a:spcBef>
              <a:spcAft>
                <a:spcPts val="0"/>
              </a:spcAft>
              <a:buSzPts val="2400"/>
              <a:buFont typeface="Arial"/>
              <a:buChar char="•"/>
            </a:pPr>
            <a:r>
              <a:rPr b="1" lang="en-US">
                <a:solidFill>
                  <a:srgbClr val="FF0066"/>
                </a:solidFill>
              </a:rPr>
              <a:t>Nerve supply</a:t>
            </a:r>
            <a:r>
              <a:rPr b="1" lang="en-US"/>
              <a:t>:</a:t>
            </a:r>
            <a:endParaRPr/>
          </a:p>
          <a:p>
            <a:pPr indent="-190500" lvl="0" marL="342900" rtl="0" algn="l">
              <a:spcBef>
                <a:spcPts val="480"/>
              </a:spcBef>
              <a:spcAft>
                <a:spcPts val="0"/>
              </a:spcAft>
              <a:buSzPts val="2400"/>
              <a:buFont typeface="Arial"/>
              <a:buNone/>
            </a:pPr>
            <a:r>
              <a:t/>
            </a:r>
            <a:endParaRPr/>
          </a:p>
          <a:p>
            <a:pPr indent="-342900" lvl="0" marL="342900" rtl="0" algn="l">
              <a:spcBef>
                <a:spcPts val="480"/>
              </a:spcBef>
              <a:spcAft>
                <a:spcPts val="0"/>
              </a:spcAft>
              <a:buSzPts val="2400"/>
              <a:buFont typeface="Arial"/>
              <a:buChar char="•"/>
            </a:pPr>
            <a:r>
              <a:rPr lang="en-US"/>
              <a:t>	</a:t>
            </a:r>
            <a:r>
              <a:rPr b="1" lang="en-US">
                <a:solidFill>
                  <a:srgbClr val="CD7603"/>
                </a:solidFill>
              </a:rPr>
              <a:t>Ulnar nerve</a:t>
            </a:r>
            <a:endParaRPr/>
          </a:p>
          <a:p>
            <a:pPr indent="-190500" lvl="0" marL="342900" rtl="0" algn="l">
              <a:spcBef>
                <a:spcPts val="480"/>
              </a:spcBef>
              <a:spcAft>
                <a:spcPts val="0"/>
              </a:spcAft>
              <a:buSzPts val="2400"/>
              <a:buFont typeface="Arial"/>
              <a:buNone/>
            </a:pPr>
            <a:r>
              <a:t/>
            </a:r>
            <a:endParaRPr>
              <a:solidFill>
                <a:srgbClr val="CC0000"/>
              </a:solidFill>
            </a:endParaRPr>
          </a:p>
        </p:txBody>
      </p:sp>
      <p:pic>
        <p:nvPicPr>
          <p:cNvPr descr="Muscles of hand" id="1750" name="Google Shape;1750;p234"/>
          <p:cNvPicPr preferRelativeResize="0"/>
          <p:nvPr/>
        </p:nvPicPr>
        <p:blipFill rotWithShape="1">
          <a:blip r:embed="rId3">
            <a:alphaModFix/>
          </a:blip>
          <a:srcRect b="0" l="0" r="0" t="0"/>
          <a:stretch/>
        </p:blipFill>
        <p:spPr>
          <a:xfrm>
            <a:off x="4572000" y="990600"/>
            <a:ext cx="4008438" cy="5614988"/>
          </a:xfrm>
          <a:prstGeom prst="rect">
            <a:avLst/>
          </a:prstGeom>
          <a:noFill/>
          <a:ln>
            <a:noFill/>
          </a:ln>
        </p:spPr>
      </p:pic>
    </p:spTree>
  </p:cSld>
  <p:clrMapOvr>
    <a:masterClrMapping/>
  </p:clrMapOvr>
</p:sld>
</file>

<file path=ppt/slides/slide2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4" name="Shape 1754"/>
        <p:cNvGrpSpPr/>
        <p:nvPr/>
      </p:nvGrpSpPr>
      <p:grpSpPr>
        <a:xfrm>
          <a:off x="0" y="0"/>
          <a:ext cx="0" cy="0"/>
          <a:chOff x="0" y="0"/>
          <a:chExt cx="0" cy="0"/>
        </a:xfrm>
      </p:grpSpPr>
      <p:pic>
        <p:nvPicPr>
          <p:cNvPr id="1755" name="Google Shape;1755;p235"/>
          <p:cNvPicPr preferRelativeResize="0"/>
          <p:nvPr/>
        </p:nvPicPr>
        <p:blipFill rotWithShape="1">
          <a:blip r:embed="rId3">
            <a:alphaModFix/>
          </a:blip>
          <a:srcRect b="0" l="0" r="0" t="0"/>
          <a:stretch/>
        </p:blipFill>
        <p:spPr>
          <a:xfrm>
            <a:off x="4876800" y="1316182"/>
            <a:ext cx="4267200" cy="5541817"/>
          </a:xfrm>
          <a:prstGeom prst="rect">
            <a:avLst/>
          </a:prstGeom>
          <a:noFill/>
          <a:ln>
            <a:noFill/>
          </a:ln>
        </p:spPr>
      </p:pic>
      <p:sp>
        <p:nvSpPr>
          <p:cNvPr id="1756" name="Google Shape;1756;p235"/>
          <p:cNvSpPr txBox="1"/>
          <p:nvPr>
            <p:ph type="title"/>
          </p:nvPr>
        </p:nvSpPr>
        <p:spPr>
          <a:xfrm>
            <a:off x="1595113" y="-2462"/>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Lumbrical muscles</a:t>
            </a:r>
            <a:br>
              <a:rPr b="1" lang="en-US" sz="3600">
                <a:solidFill>
                  <a:srgbClr val="FF0000"/>
                </a:solidFill>
              </a:rPr>
            </a:br>
            <a:endParaRPr b="1" sz="3600">
              <a:solidFill>
                <a:srgbClr val="FF0000"/>
              </a:solidFill>
            </a:endParaRPr>
          </a:p>
        </p:txBody>
      </p:sp>
      <p:sp>
        <p:nvSpPr>
          <p:cNvPr id="1757" name="Google Shape;1757;p235"/>
          <p:cNvSpPr txBox="1"/>
          <p:nvPr>
            <p:ph idx="1" type="body"/>
          </p:nvPr>
        </p:nvSpPr>
        <p:spPr>
          <a:xfrm>
            <a:off x="-1" y="661182"/>
            <a:ext cx="5652656" cy="6196817"/>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800"/>
              <a:buFont typeface="Arial"/>
              <a:buChar char="•"/>
            </a:pPr>
            <a:r>
              <a:rPr b="1" lang="en-US" sz="2800">
                <a:solidFill>
                  <a:srgbClr val="92D050"/>
                </a:solidFill>
              </a:rPr>
              <a:t>4  slender muscles</a:t>
            </a:r>
            <a:endParaRPr/>
          </a:p>
          <a:p>
            <a:pPr indent="-342900" lvl="0" marL="342900" rtl="0" algn="l">
              <a:spcBef>
                <a:spcPts val="440"/>
              </a:spcBef>
              <a:spcAft>
                <a:spcPts val="0"/>
              </a:spcAft>
              <a:buSzPts val="2200"/>
              <a:buFont typeface="Arial"/>
              <a:buNone/>
            </a:pPr>
            <a:r>
              <a:rPr b="1" lang="en-US" sz="2200">
                <a:solidFill>
                  <a:srgbClr val="FFFF00"/>
                </a:solidFill>
              </a:rPr>
              <a:t>Origin</a:t>
            </a:r>
            <a:r>
              <a:rPr lang="en-US" sz="2200"/>
              <a:t> </a:t>
            </a:r>
            <a:r>
              <a:rPr b="1" lang="en-US" sz="2200"/>
              <a:t>from lateral margin of</a:t>
            </a:r>
            <a:endParaRPr/>
          </a:p>
          <a:p>
            <a:pPr indent="-342900" lvl="0" marL="342900" rtl="0" algn="l">
              <a:spcBef>
                <a:spcPts val="440"/>
              </a:spcBef>
              <a:spcAft>
                <a:spcPts val="0"/>
              </a:spcAft>
              <a:buSzPts val="2200"/>
              <a:buFont typeface="Arial"/>
              <a:buNone/>
            </a:pPr>
            <a:r>
              <a:rPr b="1" lang="en-US" sz="2200"/>
              <a:t>  lateral 2 tendon of FDP one head.</a:t>
            </a:r>
            <a:endParaRPr/>
          </a:p>
          <a:p>
            <a:pPr indent="-342900" lvl="0" marL="342900" rtl="0" algn="l">
              <a:spcBef>
                <a:spcPts val="440"/>
              </a:spcBef>
              <a:spcAft>
                <a:spcPts val="0"/>
              </a:spcAft>
              <a:buSzPts val="2200"/>
              <a:buFont typeface="Arial"/>
              <a:buNone/>
            </a:pPr>
            <a:r>
              <a:rPr b="1" lang="en-US" sz="2200"/>
              <a:t>From adjacent margin of medial</a:t>
            </a:r>
            <a:endParaRPr/>
          </a:p>
          <a:p>
            <a:pPr indent="-342900" lvl="0" marL="342900" rtl="0" algn="l">
              <a:spcBef>
                <a:spcPts val="440"/>
              </a:spcBef>
              <a:spcAft>
                <a:spcPts val="0"/>
              </a:spcAft>
              <a:buSzPts val="2200"/>
              <a:buFont typeface="Arial"/>
              <a:buNone/>
            </a:pPr>
            <a:r>
              <a:rPr b="1" lang="en-US" sz="2200"/>
              <a:t> three tendons of FDP two heads.</a:t>
            </a:r>
            <a:endParaRPr/>
          </a:p>
          <a:p>
            <a:pPr indent="-342900" lvl="0" marL="342900" rtl="0" algn="l">
              <a:spcBef>
                <a:spcPts val="440"/>
              </a:spcBef>
              <a:spcAft>
                <a:spcPts val="0"/>
              </a:spcAft>
              <a:buSzPts val="2200"/>
              <a:buFont typeface="Arial"/>
              <a:buNone/>
            </a:pPr>
            <a:r>
              <a:rPr b="1" lang="en-US" sz="2200">
                <a:solidFill>
                  <a:srgbClr val="FFFF00"/>
                </a:solidFill>
              </a:rPr>
              <a:t>Insertion </a:t>
            </a:r>
            <a:r>
              <a:rPr b="1" lang="en-US" sz="2200"/>
              <a:t>Through the E Expansion</a:t>
            </a:r>
            <a:endParaRPr/>
          </a:p>
          <a:p>
            <a:pPr indent="-342900" lvl="0" marL="342900" rtl="0" algn="l">
              <a:spcBef>
                <a:spcPts val="440"/>
              </a:spcBef>
              <a:spcAft>
                <a:spcPts val="0"/>
              </a:spcAft>
              <a:buSzPts val="2200"/>
              <a:buFont typeface="Arial"/>
              <a:buNone/>
            </a:pPr>
            <a:r>
              <a:rPr b="1" lang="en-US" sz="2200"/>
              <a:t> in base of terminal phalanx of all</a:t>
            </a:r>
            <a:endParaRPr/>
          </a:p>
          <a:p>
            <a:pPr indent="-342900" lvl="0" marL="342900" rtl="0" algn="l">
              <a:spcBef>
                <a:spcPts val="440"/>
              </a:spcBef>
              <a:spcAft>
                <a:spcPts val="0"/>
              </a:spcAft>
              <a:buSzPts val="2200"/>
              <a:buFont typeface="Arial"/>
              <a:buNone/>
            </a:pPr>
            <a:r>
              <a:rPr b="1" lang="en-US" sz="2200"/>
              <a:t> fingers except the thumb</a:t>
            </a:r>
            <a:endParaRPr sz="2200"/>
          </a:p>
          <a:p>
            <a:pPr indent="-342900" lvl="0" marL="342900" rtl="0" algn="l">
              <a:spcBef>
                <a:spcPts val="440"/>
              </a:spcBef>
              <a:spcAft>
                <a:spcPts val="0"/>
              </a:spcAft>
              <a:buSzPts val="2200"/>
              <a:buFont typeface="Arial"/>
              <a:buNone/>
            </a:pPr>
            <a:r>
              <a:rPr b="1" lang="en-US" sz="2200">
                <a:solidFill>
                  <a:srgbClr val="FFFF00"/>
                </a:solidFill>
              </a:rPr>
              <a:t>Nerve supply</a:t>
            </a:r>
            <a:endParaRPr/>
          </a:p>
          <a:p>
            <a:pPr indent="-342900" lvl="0" marL="342900" rtl="0" algn="l">
              <a:spcBef>
                <a:spcPts val="440"/>
              </a:spcBef>
              <a:spcAft>
                <a:spcPts val="0"/>
              </a:spcAft>
              <a:buSzPts val="2200"/>
              <a:buFont typeface="Arial"/>
              <a:buChar char="•"/>
            </a:pPr>
            <a:r>
              <a:rPr b="1" lang="en-US" sz="2200"/>
              <a:t>Lateral 2  digital branch of</a:t>
            </a:r>
            <a:endParaRPr/>
          </a:p>
          <a:p>
            <a:pPr indent="0" lvl="0" marL="0" rtl="0" algn="l">
              <a:spcBef>
                <a:spcPts val="440"/>
              </a:spcBef>
              <a:spcAft>
                <a:spcPts val="0"/>
              </a:spcAft>
              <a:buSzPts val="2200"/>
              <a:buFont typeface="Arial"/>
              <a:buNone/>
            </a:pPr>
            <a:r>
              <a:rPr b="1" lang="en-US" sz="2200"/>
              <a:t> median nerve</a:t>
            </a:r>
            <a:endParaRPr/>
          </a:p>
          <a:p>
            <a:pPr indent="-342900" lvl="0" marL="342900" rtl="0" algn="l">
              <a:spcBef>
                <a:spcPts val="440"/>
              </a:spcBef>
              <a:spcAft>
                <a:spcPts val="0"/>
              </a:spcAft>
              <a:buSzPts val="2200"/>
              <a:buFont typeface="Arial"/>
              <a:buChar char="•"/>
            </a:pPr>
            <a:r>
              <a:rPr b="1" lang="en-US" sz="2200"/>
              <a:t>Medial 2 deep branch of ulnar nerve</a:t>
            </a:r>
            <a:endParaRPr/>
          </a:p>
          <a:p>
            <a:pPr indent="-342900" lvl="0" marL="342900" rtl="0" algn="l">
              <a:spcBef>
                <a:spcPts val="440"/>
              </a:spcBef>
              <a:spcAft>
                <a:spcPts val="0"/>
              </a:spcAft>
              <a:buSzPts val="2200"/>
              <a:buFont typeface="Arial"/>
              <a:buChar char="•"/>
            </a:pPr>
            <a:r>
              <a:rPr b="1" lang="en-US" sz="2200">
                <a:solidFill>
                  <a:srgbClr val="FFFF00"/>
                </a:solidFill>
              </a:rPr>
              <a:t>Action</a:t>
            </a:r>
            <a:r>
              <a:rPr lang="en-US" sz="2200"/>
              <a:t> </a:t>
            </a:r>
            <a:r>
              <a:rPr b="1" lang="en-US" sz="2200"/>
              <a:t>Flex metacarpo-phalangeal,extend</a:t>
            </a:r>
            <a:endParaRPr/>
          </a:p>
          <a:p>
            <a:pPr indent="-342900" lvl="0" marL="342900" rtl="0" algn="l">
              <a:spcBef>
                <a:spcPts val="440"/>
              </a:spcBef>
              <a:spcAft>
                <a:spcPts val="0"/>
              </a:spcAft>
              <a:buSzPts val="2200"/>
              <a:buFont typeface="Arial"/>
              <a:buChar char="•"/>
            </a:pPr>
            <a:r>
              <a:rPr b="1" lang="en-US" sz="2200"/>
              <a:t> interphalangeal joint.</a:t>
            </a:r>
            <a:endParaRPr/>
          </a:p>
        </p:txBody>
      </p:sp>
    </p:spTree>
  </p:cSld>
  <p:clrMapOvr>
    <a:masterClrMapping/>
  </p:clrMapOvr>
</p:sld>
</file>

<file path=ppt/slides/slide2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1" name="Shape 1761"/>
        <p:cNvGrpSpPr/>
        <p:nvPr/>
      </p:nvGrpSpPr>
      <p:grpSpPr>
        <a:xfrm>
          <a:off x="0" y="0"/>
          <a:ext cx="0" cy="0"/>
          <a:chOff x="0" y="0"/>
          <a:chExt cx="0" cy="0"/>
        </a:xfrm>
      </p:grpSpPr>
      <p:pic>
        <p:nvPicPr>
          <p:cNvPr id="1762" name="Google Shape;1762;p236"/>
          <p:cNvPicPr preferRelativeResize="0"/>
          <p:nvPr>
            <p:ph idx="4294967295" type="body"/>
          </p:nvPr>
        </p:nvPicPr>
        <p:blipFill rotWithShape="1">
          <a:blip r:embed="rId3">
            <a:alphaModFix/>
          </a:blip>
          <a:srcRect b="0" l="0" r="0" t="0"/>
          <a:stretch/>
        </p:blipFill>
        <p:spPr>
          <a:xfrm>
            <a:off x="294969" y="811161"/>
            <a:ext cx="8568812" cy="5534077"/>
          </a:xfrm>
          <a:prstGeom prst="rect">
            <a:avLst/>
          </a:prstGeom>
          <a:noFill/>
          <a:ln>
            <a:noFill/>
          </a:ln>
        </p:spPr>
      </p:pic>
    </p:spTree>
  </p:cSld>
  <p:clrMapOvr>
    <a:masterClrMapping/>
  </p:clrMapOvr>
</p:sld>
</file>

<file path=ppt/slides/slide2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6" name="Shape 1766"/>
        <p:cNvGrpSpPr/>
        <p:nvPr/>
      </p:nvGrpSpPr>
      <p:grpSpPr>
        <a:xfrm>
          <a:off x="0" y="0"/>
          <a:ext cx="0" cy="0"/>
          <a:chOff x="0" y="0"/>
          <a:chExt cx="0" cy="0"/>
        </a:xfrm>
      </p:grpSpPr>
      <p:sp>
        <p:nvSpPr>
          <p:cNvPr id="1767" name="Google Shape;1767;p237"/>
          <p:cNvSpPr txBox="1"/>
          <p:nvPr>
            <p:ph type="title"/>
          </p:nvPr>
        </p:nvSpPr>
        <p:spPr>
          <a:xfrm>
            <a:off x="2703513" y="108378"/>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Interosseous muscles</a:t>
            </a:r>
            <a:br>
              <a:rPr lang="en-US" sz="3600"/>
            </a:br>
            <a:endParaRPr sz="3600"/>
          </a:p>
        </p:txBody>
      </p:sp>
      <p:sp>
        <p:nvSpPr>
          <p:cNvPr id="1768" name="Google Shape;1768;p237"/>
          <p:cNvSpPr txBox="1"/>
          <p:nvPr>
            <p:ph idx="1" type="body"/>
          </p:nvPr>
        </p:nvSpPr>
        <p:spPr>
          <a:xfrm>
            <a:off x="0" y="825910"/>
            <a:ext cx="9144000" cy="5604387"/>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Char char="•"/>
            </a:pPr>
            <a:r>
              <a:rPr b="1" lang="en-US"/>
              <a:t>7 muscles,3palmar,4 dorsal muscles lie in space between metacarpal bones.</a:t>
            </a:r>
            <a:endParaRPr/>
          </a:p>
          <a:p>
            <a:pPr indent="-342900" lvl="0" marL="342900" rtl="0" algn="l">
              <a:spcBef>
                <a:spcPts val="480"/>
              </a:spcBef>
              <a:spcAft>
                <a:spcPts val="0"/>
              </a:spcAft>
              <a:buSzPts val="2400"/>
              <a:buFont typeface="Arial"/>
              <a:buChar char="•"/>
            </a:pPr>
            <a:r>
              <a:rPr b="1" lang="en-US">
                <a:solidFill>
                  <a:srgbClr val="FFFF00"/>
                </a:solidFill>
              </a:rPr>
              <a:t>Origin palmar I single head</a:t>
            </a:r>
            <a:r>
              <a:rPr lang="en-US"/>
              <a:t>, </a:t>
            </a:r>
            <a:r>
              <a:rPr b="1" lang="en-US"/>
              <a:t>from the palmar surface of MB of finger in which it acts</a:t>
            </a:r>
            <a:endParaRPr/>
          </a:p>
          <a:p>
            <a:pPr indent="-342900" lvl="0" marL="342900" rtl="0" algn="l">
              <a:spcBef>
                <a:spcPts val="480"/>
              </a:spcBef>
              <a:spcAft>
                <a:spcPts val="0"/>
              </a:spcAft>
              <a:buSzPts val="2400"/>
              <a:buFont typeface="Arial"/>
              <a:buChar char="•"/>
            </a:pPr>
            <a:r>
              <a:rPr b="1" lang="en-US">
                <a:solidFill>
                  <a:srgbClr val="FFFF00"/>
                </a:solidFill>
              </a:rPr>
              <a:t>Dorsal I by two heads</a:t>
            </a:r>
            <a:r>
              <a:rPr lang="en-US"/>
              <a:t>, </a:t>
            </a:r>
            <a:r>
              <a:rPr b="1" lang="en-US"/>
              <a:t>from </a:t>
            </a:r>
            <a:endParaRPr/>
          </a:p>
          <a:p>
            <a:pPr indent="0" lvl="0" marL="0" rtl="0" algn="l">
              <a:spcBef>
                <a:spcPts val="480"/>
              </a:spcBef>
              <a:spcAft>
                <a:spcPts val="0"/>
              </a:spcAft>
              <a:buSzPts val="2400"/>
              <a:buFont typeface="Arial"/>
              <a:buNone/>
            </a:pPr>
            <a:r>
              <a:rPr b="1" lang="en-US"/>
              <a:t>metacarpal bones between which it lie</a:t>
            </a:r>
            <a:endParaRPr/>
          </a:p>
          <a:p>
            <a:pPr indent="-342900" lvl="0" marL="342900" rtl="0" algn="l">
              <a:spcBef>
                <a:spcPts val="480"/>
              </a:spcBef>
              <a:spcAft>
                <a:spcPts val="0"/>
              </a:spcAft>
              <a:buSzPts val="2400"/>
              <a:buFont typeface="Arial"/>
              <a:buChar char="•"/>
            </a:pPr>
            <a:r>
              <a:rPr b="1" lang="en-US">
                <a:solidFill>
                  <a:srgbClr val="FFFF00"/>
                </a:solidFill>
              </a:rPr>
              <a:t>Insertion</a:t>
            </a:r>
            <a:r>
              <a:rPr lang="en-US"/>
              <a:t> </a:t>
            </a:r>
            <a:r>
              <a:rPr b="1" lang="en-US"/>
              <a:t>join EE</a:t>
            </a:r>
            <a:endParaRPr/>
          </a:p>
          <a:p>
            <a:pPr indent="0" lvl="0" marL="0" rtl="0" algn="l">
              <a:spcBef>
                <a:spcPts val="480"/>
              </a:spcBef>
              <a:spcAft>
                <a:spcPts val="0"/>
              </a:spcAft>
              <a:buSzPts val="2400"/>
              <a:buFont typeface="Arial"/>
              <a:buNone/>
            </a:pPr>
            <a:r>
              <a:rPr b="1" lang="en-US">
                <a:solidFill>
                  <a:srgbClr val="FFFF00"/>
                </a:solidFill>
              </a:rPr>
              <a:t>   Nerve supply </a:t>
            </a:r>
            <a:r>
              <a:rPr b="1" lang="en-US">
                <a:solidFill>
                  <a:srgbClr val="FF0066"/>
                </a:solidFill>
              </a:rPr>
              <a:t>ulnar nerve </a:t>
            </a:r>
            <a:endParaRPr/>
          </a:p>
          <a:p>
            <a:pPr indent="0" lvl="0" marL="0" rtl="0" algn="l">
              <a:spcBef>
                <a:spcPts val="480"/>
              </a:spcBef>
              <a:spcAft>
                <a:spcPts val="0"/>
              </a:spcAft>
              <a:buClr>
                <a:srgbClr val="92D050"/>
              </a:buClr>
              <a:buSzPts val="3288"/>
              <a:buFont typeface="Arial"/>
              <a:buNone/>
            </a:pPr>
            <a:r>
              <a:rPr b="1" lang="en-US">
                <a:solidFill>
                  <a:srgbClr val="FFFF00"/>
                </a:solidFill>
              </a:rPr>
              <a:t>  Action</a:t>
            </a:r>
            <a:endParaRPr/>
          </a:p>
          <a:p>
            <a:pPr indent="-342900" lvl="0" marL="342900" rtl="0" algn="l">
              <a:spcBef>
                <a:spcPts val="480"/>
              </a:spcBef>
              <a:spcAft>
                <a:spcPts val="0"/>
              </a:spcAft>
              <a:buClr>
                <a:srgbClr val="92D050"/>
              </a:buClr>
              <a:buSzPts val="2184"/>
              <a:buFont typeface="Arial"/>
              <a:buChar char="•"/>
            </a:pPr>
            <a:r>
              <a:rPr lang="en-US"/>
              <a:t> </a:t>
            </a:r>
            <a:r>
              <a:rPr b="1" lang="en-US"/>
              <a:t>putting  finger in writing position</a:t>
            </a:r>
            <a:endParaRPr/>
          </a:p>
          <a:p>
            <a:pPr indent="-342900" lvl="0" marL="342900" rtl="0" algn="l">
              <a:spcBef>
                <a:spcPts val="480"/>
              </a:spcBef>
              <a:spcAft>
                <a:spcPts val="0"/>
              </a:spcAft>
              <a:buClr>
                <a:srgbClr val="92D050"/>
              </a:buClr>
              <a:buSzPts val="2184"/>
              <a:buFont typeface="Arial"/>
              <a:buChar char="•"/>
            </a:pPr>
            <a:r>
              <a:rPr b="1" i="1" lang="en-US" u="sng">
                <a:solidFill>
                  <a:srgbClr val="FFFF00"/>
                </a:solidFill>
              </a:rPr>
              <a:t>PI </a:t>
            </a:r>
            <a:r>
              <a:rPr b="1" i="1" lang="en-US" u="sng">
                <a:solidFill>
                  <a:srgbClr val="FF0000"/>
                </a:solidFill>
              </a:rPr>
              <a:t>adduct</a:t>
            </a:r>
            <a:r>
              <a:rPr b="1" lang="en-US"/>
              <a:t> ring index and little finger</a:t>
            </a:r>
            <a:endParaRPr/>
          </a:p>
          <a:p>
            <a:pPr indent="-342900" lvl="0" marL="342900" rtl="0" algn="l">
              <a:spcBef>
                <a:spcPts val="480"/>
              </a:spcBef>
              <a:spcAft>
                <a:spcPts val="0"/>
              </a:spcAft>
              <a:buClr>
                <a:srgbClr val="92D050"/>
              </a:buClr>
              <a:buSzPts val="2184"/>
              <a:buFont typeface="Arial"/>
              <a:buChar char="•"/>
            </a:pPr>
            <a:r>
              <a:rPr b="1" i="1" lang="en-US" u="sng">
                <a:solidFill>
                  <a:srgbClr val="FFFF00"/>
                </a:solidFill>
              </a:rPr>
              <a:t>DI </a:t>
            </a:r>
            <a:r>
              <a:rPr b="1" i="1" lang="en-US" u="sng">
                <a:solidFill>
                  <a:srgbClr val="FF0066"/>
                </a:solidFill>
              </a:rPr>
              <a:t>abduct</a:t>
            </a:r>
            <a:r>
              <a:rPr b="1" lang="en-US"/>
              <a:t> the middle three fingers</a:t>
            </a:r>
            <a:endParaRPr/>
          </a:p>
        </p:txBody>
      </p:sp>
      <p:pic>
        <p:nvPicPr>
          <p:cNvPr id="1769" name="Google Shape;1769;p237"/>
          <p:cNvPicPr preferRelativeResize="0"/>
          <p:nvPr/>
        </p:nvPicPr>
        <p:blipFill rotWithShape="1">
          <a:blip r:embed="rId3">
            <a:alphaModFix/>
          </a:blip>
          <a:srcRect b="0" l="0" r="0" t="0"/>
          <a:stretch/>
        </p:blipFill>
        <p:spPr>
          <a:xfrm>
            <a:off x="5697415" y="2535383"/>
            <a:ext cx="3446586" cy="4107604"/>
          </a:xfrm>
          <a:prstGeom prst="rect">
            <a:avLst/>
          </a:prstGeom>
          <a:noFill/>
          <a:ln>
            <a:noFill/>
          </a:ln>
        </p:spPr>
      </p:pic>
    </p:spTree>
  </p:cSld>
  <p:clrMapOvr>
    <a:masterClrMapping/>
  </p:clrMapOvr>
</p:sld>
</file>

<file path=ppt/slides/slide2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3" name="Shape 1773"/>
        <p:cNvGrpSpPr/>
        <p:nvPr/>
      </p:nvGrpSpPr>
      <p:grpSpPr>
        <a:xfrm>
          <a:off x="0" y="0"/>
          <a:ext cx="0" cy="0"/>
          <a:chOff x="0" y="0"/>
          <a:chExt cx="0" cy="0"/>
        </a:xfrm>
      </p:grpSpPr>
      <p:pic>
        <p:nvPicPr>
          <p:cNvPr id="1774" name="Google Shape;1774;p238"/>
          <p:cNvPicPr preferRelativeResize="0"/>
          <p:nvPr>
            <p:ph idx="4294967295" type="body"/>
          </p:nvPr>
        </p:nvPicPr>
        <p:blipFill rotWithShape="1">
          <a:blip r:embed="rId3">
            <a:alphaModFix/>
          </a:blip>
          <a:srcRect b="0" l="0" r="0" t="0"/>
          <a:stretch/>
        </p:blipFill>
        <p:spPr>
          <a:xfrm>
            <a:off x="180115" y="456911"/>
            <a:ext cx="8616950" cy="5929313"/>
          </a:xfrm>
          <a:prstGeom prst="rect">
            <a:avLst/>
          </a:prstGeom>
          <a:noFill/>
          <a:ln>
            <a:noFill/>
          </a:ln>
        </p:spPr>
      </p:pic>
    </p:spTree>
  </p:cSld>
  <p:clrMapOvr>
    <a:masterClrMapping/>
  </p:clrMapOvr>
</p:sld>
</file>

<file path=ppt/slides/slide2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8" name="Shape 1778"/>
        <p:cNvGrpSpPr/>
        <p:nvPr/>
      </p:nvGrpSpPr>
      <p:grpSpPr>
        <a:xfrm>
          <a:off x="0" y="0"/>
          <a:ext cx="0" cy="0"/>
          <a:chOff x="0" y="0"/>
          <a:chExt cx="0" cy="0"/>
        </a:xfrm>
      </p:grpSpPr>
      <p:sp>
        <p:nvSpPr>
          <p:cNvPr id="1779" name="Google Shape;1779;p239"/>
          <p:cNvSpPr txBox="1"/>
          <p:nvPr>
            <p:ph type="title"/>
          </p:nvPr>
        </p:nvSpPr>
        <p:spPr>
          <a:xfrm>
            <a:off x="1122218" y="-321127"/>
            <a:ext cx="7897957"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rPr>
              <a:t>Palmar and dorsal interosseus muscles</a:t>
            </a:r>
            <a:endParaRPr/>
          </a:p>
        </p:txBody>
      </p:sp>
      <p:pic>
        <p:nvPicPr>
          <p:cNvPr id="1780" name="Google Shape;1780;p239"/>
          <p:cNvPicPr preferRelativeResize="0"/>
          <p:nvPr>
            <p:ph idx="1" type="body"/>
          </p:nvPr>
        </p:nvPicPr>
        <p:blipFill rotWithShape="1">
          <a:blip r:embed="rId3">
            <a:alphaModFix/>
          </a:blip>
          <a:srcRect b="0" l="0" r="0" t="0"/>
          <a:stretch/>
        </p:blipFill>
        <p:spPr>
          <a:xfrm>
            <a:off x="221673" y="1579418"/>
            <a:ext cx="4281053" cy="5043055"/>
          </a:xfrm>
          <a:prstGeom prst="rect">
            <a:avLst/>
          </a:prstGeom>
          <a:noFill/>
          <a:ln>
            <a:noFill/>
          </a:ln>
        </p:spPr>
      </p:pic>
      <p:pic>
        <p:nvPicPr>
          <p:cNvPr id="1781" name="Google Shape;1781;p239"/>
          <p:cNvPicPr preferRelativeResize="0"/>
          <p:nvPr/>
        </p:nvPicPr>
        <p:blipFill rotWithShape="1">
          <a:blip r:embed="rId4">
            <a:alphaModFix/>
          </a:blip>
          <a:srcRect b="0" l="0" r="0" t="0"/>
          <a:stretch/>
        </p:blipFill>
        <p:spPr>
          <a:xfrm>
            <a:off x="4682836" y="1581150"/>
            <a:ext cx="4031673" cy="4722668"/>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pic>
        <p:nvPicPr>
          <p:cNvPr descr="腋窝1" id="320" name="Google Shape;320;p24"/>
          <p:cNvPicPr preferRelativeResize="0"/>
          <p:nvPr/>
        </p:nvPicPr>
        <p:blipFill rotWithShape="1">
          <a:blip r:embed="rId3">
            <a:alphaModFix/>
          </a:blip>
          <a:srcRect b="0" l="0" r="0" t="0"/>
          <a:stretch/>
        </p:blipFill>
        <p:spPr>
          <a:xfrm>
            <a:off x="5046867" y="1998662"/>
            <a:ext cx="4033837" cy="4317731"/>
          </a:xfrm>
          <a:prstGeom prst="rect">
            <a:avLst/>
          </a:prstGeom>
          <a:noFill/>
          <a:ln>
            <a:noFill/>
          </a:ln>
        </p:spPr>
      </p:pic>
      <p:sp>
        <p:nvSpPr>
          <p:cNvPr id="321" name="Google Shape;321;p24"/>
          <p:cNvSpPr txBox="1"/>
          <p:nvPr>
            <p:ph type="title"/>
          </p:nvPr>
        </p:nvSpPr>
        <p:spPr>
          <a:xfrm>
            <a:off x="2703513" y="-48926"/>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C000"/>
                </a:solidFill>
              </a:rPr>
              <a:t>Brachial plexus</a:t>
            </a:r>
            <a:endParaRPr/>
          </a:p>
        </p:txBody>
      </p:sp>
      <p:sp>
        <p:nvSpPr>
          <p:cNvPr id="322" name="Google Shape;322;p24"/>
          <p:cNvSpPr txBox="1"/>
          <p:nvPr>
            <p:ph idx="1" type="body"/>
          </p:nvPr>
        </p:nvSpPr>
        <p:spPr>
          <a:xfrm>
            <a:off x="105476" y="1600200"/>
            <a:ext cx="6326187" cy="4525963"/>
          </a:xfrm>
          <a:prstGeom prst="rect">
            <a:avLst/>
          </a:prstGeom>
          <a:noFill/>
          <a:ln>
            <a:noFill/>
          </a:ln>
        </p:spPr>
        <p:txBody>
          <a:bodyPr anchorCtr="0" anchor="t" bIns="45700" lIns="91425" spcFirstLastPara="1" rIns="91425" wrap="square" tIns="45700">
            <a:noAutofit/>
          </a:bodyPr>
          <a:lstStyle/>
          <a:p>
            <a:pPr indent="-342900" lvl="0" marL="342900" rtl="0" algn="ctr">
              <a:spcBef>
                <a:spcPts val="0"/>
              </a:spcBef>
              <a:spcAft>
                <a:spcPts val="0"/>
              </a:spcAft>
              <a:buSzPts val="2400"/>
              <a:buFont typeface="Arial"/>
              <a:buNone/>
            </a:pPr>
            <a:r>
              <a:rPr b="1" lang="en-US" sz="2400"/>
              <a:t>B.P. is covered with Axillary sheath</a:t>
            </a:r>
            <a:endParaRPr/>
          </a:p>
          <a:p>
            <a:pPr indent="-342900" lvl="0" marL="342900" rtl="0" algn="l">
              <a:spcBef>
                <a:spcPts val="480"/>
              </a:spcBef>
              <a:spcAft>
                <a:spcPts val="0"/>
              </a:spcAft>
              <a:buSzPts val="2400"/>
              <a:buFont typeface="Arial"/>
              <a:buNone/>
            </a:pPr>
            <a:r>
              <a:t/>
            </a:r>
            <a:endParaRPr b="1" sz="2400"/>
          </a:p>
          <a:p>
            <a:pPr indent="-342900" lvl="0" marL="342900" rtl="0" algn="l">
              <a:spcBef>
                <a:spcPts val="480"/>
              </a:spcBef>
              <a:spcAft>
                <a:spcPts val="0"/>
              </a:spcAft>
              <a:buSzPts val="2400"/>
              <a:buFont typeface="Arial"/>
              <a:buNone/>
            </a:pPr>
            <a:r>
              <a:rPr b="1" lang="en-US">
                <a:solidFill>
                  <a:srgbClr val="92D050"/>
                </a:solidFill>
              </a:rPr>
              <a:t>Axillary Sheath:</a:t>
            </a:r>
            <a:r>
              <a:rPr b="1" lang="en-US"/>
              <a:t> a facial covering that derived from prevertebral layer of deep cervical fascia &amp; covers:</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t> Brachial plexus, Axillary artery</a:t>
            </a:r>
            <a:endParaRPr/>
          </a:p>
          <a:p>
            <a:pPr indent="-342900" lvl="0" marL="342900" rtl="0" algn="l">
              <a:spcBef>
                <a:spcPts val="480"/>
              </a:spcBef>
              <a:spcAft>
                <a:spcPts val="0"/>
              </a:spcAft>
              <a:buSzPts val="2400"/>
              <a:buFont typeface="Arial"/>
              <a:buNone/>
            </a:pPr>
            <a:r>
              <a:rPr b="1" lang="en-US"/>
              <a:t> &amp; Axillary vein</a:t>
            </a:r>
            <a:endParaRPr/>
          </a:p>
        </p:txBody>
      </p:sp>
    </p:spTree>
  </p:cSld>
  <p:clrMapOvr>
    <a:masterClrMapping/>
  </p:clrMapOvr>
</p:sld>
</file>

<file path=ppt/slides/slide2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5" name="Shape 1785"/>
        <p:cNvGrpSpPr/>
        <p:nvPr/>
      </p:nvGrpSpPr>
      <p:grpSpPr>
        <a:xfrm>
          <a:off x="0" y="0"/>
          <a:ext cx="0" cy="0"/>
          <a:chOff x="0" y="0"/>
          <a:chExt cx="0" cy="0"/>
        </a:xfrm>
      </p:grpSpPr>
      <p:sp>
        <p:nvSpPr>
          <p:cNvPr id="1786" name="Google Shape;1786;p240"/>
          <p:cNvSpPr txBox="1"/>
          <p:nvPr>
            <p:ph type="title"/>
          </p:nvPr>
        </p:nvSpPr>
        <p:spPr>
          <a:xfrm>
            <a:off x="2703513" y="-334982"/>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Extensor expansion</a:t>
            </a:r>
            <a:endParaRPr/>
          </a:p>
        </p:txBody>
      </p:sp>
      <p:sp>
        <p:nvSpPr>
          <p:cNvPr id="1787" name="Google Shape;1787;p240"/>
          <p:cNvSpPr txBox="1"/>
          <p:nvPr>
            <p:ph idx="1" type="body"/>
          </p:nvPr>
        </p:nvSpPr>
        <p:spPr>
          <a:xfrm>
            <a:off x="0" y="1153552"/>
            <a:ext cx="9144000" cy="4778642"/>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FFFF00"/>
              </a:buClr>
              <a:buSzPts val="2400"/>
              <a:buFont typeface="Arial"/>
              <a:buChar char="•"/>
            </a:pPr>
            <a:r>
              <a:rPr b="1" lang="en-US"/>
              <a:t>Each extensor tendon expand over the whole of the back proximal phalanx to form what is known as extensor expansion.</a:t>
            </a:r>
            <a:endParaRPr/>
          </a:p>
          <a:p>
            <a:pPr indent="-342900" lvl="0" marL="342900" rtl="0" algn="l">
              <a:spcBef>
                <a:spcPts val="480"/>
              </a:spcBef>
              <a:spcAft>
                <a:spcPts val="0"/>
              </a:spcAft>
              <a:buClr>
                <a:srgbClr val="FFFF00"/>
              </a:buClr>
              <a:buSzPts val="2400"/>
              <a:buFont typeface="Arial"/>
              <a:buChar char="•"/>
            </a:pPr>
            <a:r>
              <a:rPr b="1" lang="en-US"/>
              <a:t>It receive insertion of one Lumbrical muscle, and one or two interosseus muscles, extensor digitorum muscle.</a:t>
            </a:r>
            <a:endParaRPr/>
          </a:p>
          <a:p>
            <a:pPr indent="-342900" lvl="0" marL="342900" rtl="0" algn="l">
              <a:spcBef>
                <a:spcPts val="480"/>
              </a:spcBef>
              <a:spcAft>
                <a:spcPts val="0"/>
              </a:spcAft>
              <a:buClr>
                <a:srgbClr val="FFFF00"/>
              </a:buClr>
              <a:buSzPts val="2400"/>
              <a:buFont typeface="Arial"/>
              <a:buChar char="•"/>
            </a:pPr>
            <a:r>
              <a:rPr b="1" lang="en-US"/>
              <a:t>Each extensor expansion divide into three slips.</a:t>
            </a:r>
            <a:endParaRPr/>
          </a:p>
          <a:p>
            <a:pPr indent="-342900" lvl="0" marL="342900" rtl="0" algn="l">
              <a:spcBef>
                <a:spcPts val="480"/>
              </a:spcBef>
              <a:spcAft>
                <a:spcPts val="0"/>
              </a:spcAft>
              <a:buClr>
                <a:srgbClr val="FFFF00"/>
              </a:buClr>
              <a:buSzPts val="2400"/>
              <a:buFont typeface="Arial"/>
              <a:buChar char="•"/>
            </a:pPr>
            <a:r>
              <a:rPr b="1" lang="en-US"/>
              <a:t>Middle main inserted in </a:t>
            </a:r>
            <a:r>
              <a:rPr b="1" lang="en-US">
                <a:solidFill>
                  <a:srgbClr val="FFFF00"/>
                </a:solidFill>
              </a:rPr>
              <a:t>base of middle phalanx.</a:t>
            </a:r>
            <a:endParaRPr/>
          </a:p>
          <a:p>
            <a:pPr indent="-342900" lvl="0" marL="342900" rtl="0" algn="l">
              <a:spcBef>
                <a:spcPts val="480"/>
              </a:spcBef>
              <a:spcAft>
                <a:spcPts val="0"/>
              </a:spcAft>
              <a:buClr>
                <a:srgbClr val="FFFF00"/>
              </a:buClr>
              <a:buSzPts val="2400"/>
              <a:buFont typeface="Arial"/>
              <a:buChar char="•"/>
            </a:pPr>
            <a:r>
              <a:rPr b="1" lang="en-US"/>
              <a:t>The lateral two slips converge over middle phalanx and unite to be inserted in </a:t>
            </a:r>
            <a:r>
              <a:rPr b="1" lang="en-US">
                <a:solidFill>
                  <a:srgbClr val="FFFF00"/>
                </a:solidFill>
              </a:rPr>
              <a:t>distal phalanx.</a:t>
            </a:r>
            <a:endParaRPr/>
          </a:p>
          <a:p>
            <a:pPr indent="-342900" lvl="0" marL="342900" rtl="0" algn="l">
              <a:spcBef>
                <a:spcPts val="480"/>
              </a:spcBef>
              <a:spcAft>
                <a:spcPts val="0"/>
              </a:spcAft>
              <a:buClr>
                <a:srgbClr val="FFFF00"/>
              </a:buClr>
              <a:buSzPts val="2400"/>
              <a:buFont typeface="Arial"/>
              <a:buChar char="•"/>
            </a:pPr>
            <a:r>
              <a:rPr b="1" lang="en-US"/>
              <a:t>The lateral slip receive insertion of Lumbrical and interosseous muscle.</a:t>
            </a:r>
            <a:endParaRPr/>
          </a:p>
        </p:txBody>
      </p:sp>
    </p:spTree>
  </p:cSld>
  <p:clrMapOvr>
    <a:masterClrMapping/>
  </p:clrMapOvr>
</p:sld>
</file>

<file path=ppt/slides/slide2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1" name="Shape 1791"/>
        <p:cNvGrpSpPr/>
        <p:nvPr/>
      </p:nvGrpSpPr>
      <p:grpSpPr>
        <a:xfrm>
          <a:off x="0" y="0"/>
          <a:ext cx="0" cy="0"/>
          <a:chOff x="0" y="0"/>
          <a:chExt cx="0" cy="0"/>
        </a:xfrm>
      </p:grpSpPr>
      <p:pic>
        <p:nvPicPr>
          <p:cNvPr id="1792" name="Google Shape;1792;p241"/>
          <p:cNvPicPr preferRelativeResize="0"/>
          <p:nvPr/>
        </p:nvPicPr>
        <p:blipFill rotWithShape="1">
          <a:blip r:embed="rId3">
            <a:alphaModFix/>
          </a:blip>
          <a:srcRect b="0" l="0" r="0" t="0"/>
          <a:stretch/>
        </p:blipFill>
        <p:spPr>
          <a:xfrm>
            <a:off x="374067" y="500496"/>
            <a:ext cx="8589818" cy="5829300"/>
          </a:xfrm>
          <a:prstGeom prst="rect">
            <a:avLst/>
          </a:prstGeom>
          <a:noFill/>
          <a:ln>
            <a:noFill/>
          </a:ln>
        </p:spPr>
      </p:pic>
    </p:spTree>
  </p:cSld>
  <p:clrMapOvr>
    <a:masterClrMapping/>
  </p:clrMapOvr>
</p:sld>
</file>

<file path=ppt/slides/slide2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6" name="Shape 1796"/>
        <p:cNvGrpSpPr/>
        <p:nvPr/>
      </p:nvGrpSpPr>
      <p:grpSpPr>
        <a:xfrm>
          <a:off x="0" y="0"/>
          <a:ext cx="0" cy="0"/>
          <a:chOff x="0" y="0"/>
          <a:chExt cx="0" cy="0"/>
        </a:xfrm>
      </p:grpSpPr>
      <p:sp>
        <p:nvSpPr>
          <p:cNvPr id="1797" name="Google Shape;1797;p242"/>
          <p:cNvSpPr txBox="1"/>
          <p:nvPr>
            <p:ph type="title"/>
          </p:nvPr>
        </p:nvSpPr>
        <p:spPr>
          <a:xfrm>
            <a:off x="2703513" y="274638"/>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lang="en-US"/>
              <a:t>1</a:t>
            </a:r>
            <a:endParaRPr/>
          </a:p>
        </p:txBody>
      </p:sp>
      <p:pic>
        <p:nvPicPr>
          <p:cNvPr id="1798" name="Google Shape;1798;p242"/>
          <p:cNvPicPr preferRelativeResize="0"/>
          <p:nvPr>
            <p:ph idx="1" type="body"/>
          </p:nvPr>
        </p:nvPicPr>
        <p:blipFill rotWithShape="1">
          <a:blip r:embed="rId3">
            <a:alphaModFix/>
          </a:blip>
          <a:srcRect b="0" l="0" r="0" t="0"/>
          <a:stretch/>
        </p:blipFill>
        <p:spPr>
          <a:xfrm>
            <a:off x="2313709" y="237287"/>
            <a:ext cx="6405277" cy="3420309"/>
          </a:xfrm>
          <a:prstGeom prst="rect">
            <a:avLst/>
          </a:prstGeom>
          <a:noFill/>
          <a:ln>
            <a:noFill/>
          </a:ln>
        </p:spPr>
      </p:pic>
      <p:pic>
        <p:nvPicPr>
          <p:cNvPr id="1799" name="Google Shape;1799;p242"/>
          <p:cNvPicPr preferRelativeResize="0"/>
          <p:nvPr/>
        </p:nvPicPr>
        <p:blipFill rotWithShape="1">
          <a:blip r:embed="rId4">
            <a:alphaModFix/>
          </a:blip>
          <a:srcRect b="0" l="0" r="0" t="0"/>
          <a:stretch/>
        </p:blipFill>
        <p:spPr>
          <a:xfrm>
            <a:off x="568036" y="3713018"/>
            <a:ext cx="3962400" cy="2673927"/>
          </a:xfrm>
          <a:prstGeom prst="rect">
            <a:avLst/>
          </a:prstGeom>
          <a:noFill/>
          <a:ln>
            <a:noFill/>
          </a:ln>
        </p:spPr>
      </p:pic>
    </p:spTree>
  </p:cSld>
  <p:clrMapOvr>
    <a:masterClrMapping/>
  </p:clrMapOvr>
</p:sld>
</file>

<file path=ppt/slides/slide2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3" name="Shape 1803"/>
        <p:cNvGrpSpPr/>
        <p:nvPr/>
      </p:nvGrpSpPr>
      <p:grpSpPr>
        <a:xfrm>
          <a:off x="0" y="0"/>
          <a:ext cx="0" cy="0"/>
          <a:chOff x="0" y="0"/>
          <a:chExt cx="0" cy="0"/>
        </a:xfrm>
      </p:grpSpPr>
      <p:pic>
        <p:nvPicPr>
          <p:cNvPr id="1804" name="Google Shape;1804;p243"/>
          <p:cNvPicPr preferRelativeResize="0"/>
          <p:nvPr>
            <p:ph idx="4294967295" type="body"/>
          </p:nvPr>
        </p:nvPicPr>
        <p:blipFill rotWithShape="1">
          <a:blip r:embed="rId3">
            <a:alphaModFix/>
          </a:blip>
          <a:srcRect b="0" l="0" r="0" t="0"/>
          <a:stretch/>
        </p:blipFill>
        <p:spPr>
          <a:xfrm>
            <a:off x="3976255" y="-17463"/>
            <a:ext cx="5167744" cy="3409951"/>
          </a:xfrm>
          <a:prstGeom prst="rect">
            <a:avLst/>
          </a:prstGeom>
          <a:noFill/>
          <a:ln>
            <a:noFill/>
          </a:ln>
        </p:spPr>
      </p:pic>
      <p:sp>
        <p:nvSpPr>
          <p:cNvPr id="1805" name="Google Shape;1805;p243"/>
          <p:cNvSpPr txBox="1"/>
          <p:nvPr>
            <p:ph type="title"/>
          </p:nvPr>
        </p:nvSpPr>
        <p:spPr>
          <a:xfrm>
            <a:off x="126483" y="274638"/>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rPr>
              <a:t>Extensor expansion</a:t>
            </a:r>
            <a:endParaRPr/>
          </a:p>
        </p:txBody>
      </p:sp>
      <p:pic>
        <p:nvPicPr>
          <p:cNvPr id="1806" name="Google Shape;1806;p243"/>
          <p:cNvPicPr preferRelativeResize="0"/>
          <p:nvPr/>
        </p:nvPicPr>
        <p:blipFill rotWithShape="1">
          <a:blip r:embed="rId4">
            <a:alphaModFix/>
          </a:blip>
          <a:srcRect b="0" l="0" r="0" t="0"/>
          <a:stretch/>
        </p:blipFill>
        <p:spPr>
          <a:xfrm>
            <a:off x="188695" y="2293633"/>
            <a:ext cx="4305300" cy="3181350"/>
          </a:xfrm>
          <a:prstGeom prst="rect">
            <a:avLst/>
          </a:prstGeom>
          <a:noFill/>
          <a:ln>
            <a:noFill/>
          </a:ln>
        </p:spPr>
      </p:pic>
      <p:pic>
        <p:nvPicPr>
          <p:cNvPr id="1807" name="Google Shape;1807;p243"/>
          <p:cNvPicPr preferRelativeResize="0"/>
          <p:nvPr/>
        </p:nvPicPr>
        <p:blipFill rotWithShape="1">
          <a:blip r:embed="rId5">
            <a:alphaModFix/>
          </a:blip>
          <a:srcRect b="0" l="0" r="0" t="0"/>
          <a:stretch/>
        </p:blipFill>
        <p:spPr>
          <a:xfrm>
            <a:off x="3279494" y="4220308"/>
            <a:ext cx="5876925" cy="2637692"/>
          </a:xfrm>
          <a:prstGeom prst="rect">
            <a:avLst/>
          </a:prstGeom>
          <a:noFill/>
          <a:ln>
            <a:noFill/>
          </a:ln>
        </p:spPr>
      </p:pic>
    </p:spTree>
  </p:cSld>
  <p:clrMapOvr>
    <a:masterClrMapping/>
  </p:clrMapOvr>
</p:sld>
</file>

<file path=ppt/slides/slide2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1" name="Shape 1811"/>
        <p:cNvGrpSpPr/>
        <p:nvPr/>
      </p:nvGrpSpPr>
      <p:grpSpPr>
        <a:xfrm>
          <a:off x="0" y="0"/>
          <a:ext cx="0" cy="0"/>
          <a:chOff x="0" y="0"/>
          <a:chExt cx="0" cy="0"/>
        </a:xfrm>
      </p:grpSpPr>
      <p:pic>
        <p:nvPicPr>
          <p:cNvPr id="1812" name="Google Shape;1812;p244"/>
          <p:cNvPicPr preferRelativeResize="0"/>
          <p:nvPr/>
        </p:nvPicPr>
        <p:blipFill rotWithShape="1">
          <a:blip r:embed="rId3">
            <a:alphaModFix/>
          </a:blip>
          <a:srcRect b="0" l="0" r="0" t="0"/>
          <a:stretch/>
        </p:blipFill>
        <p:spPr>
          <a:xfrm>
            <a:off x="4461165" y="1108278"/>
            <a:ext cx="4682836" cy="3796221"/>
          </a:xfrm>
          <a:prstGeom prst="rect">
            <a:avLst/>
          </a:prstGeom>
          <a:noFill/>
          <a:ln>
            <a:noFill/>
          </a:ln>
        </p:spPr>
      </p:pic>
      <p:sp>
        <p:nvSpPr>
          <p:cNvPr id="1813" name="Google Shape;1813;p244"/>
          <p:cNvSpPr txBox="1"/>
          <p:nvPr>
            <p:ph type="title"/>
          </p:nvPr>
        </p:nvSpPr>
        <p:spPr>
          <a:xfrm>
            <a:off x="221673" y="-459677"/>
            <a:ext cx="879850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2800">
                <a:solidFill>
                  <a:srgbClr val="FF0000"/>
                </a:solidFill>
                <a:latin typeface="Arial"/>
                <a:ea typeface="Arial"/>
                <a:cs typeface="Arial"/>
                <a:sym typeface="Arial"/>
              </a:rPr>
              <a:t>Arrangement of tendons of FDS,FDP in the fingers</a:t>
            </a:r>
            <a:endParaRPr/>
          </a:p>
        </p:txBody>
      </p:sp>
      <p:sp>
        <p:nvSpPr>
          <p:cNvPr id="1814" name="Google Shape;1814;p244"/>
          <p:cNvSpPr txBox="1"/>
          <p:nvPr>
            <p:ph idx="1" type="body"/>
          </p:nvPr>
        </p:nvSpPr>
        <p:spPr>
          <a:xfrm>
            <a:off x="126609" y="1108279"/>
            <a:ext cx="6689827" cy="5874426"/>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FFFF00"/>
              </a:buClr>
              <a:buSzPts val="2420"/>
              <a:buFont typeface="Arial"/>
              <a:buChar char="•"/>
            </a:pPr>
            <a:r>
              <a:rPr b="1" lang="en-US" sz="2200"/>
              <a:t>Each medial 4 fingers receive</a:t>
            </a:r>
            <a:endParaRPr/>
          </a:p>
          <a:p>
            <a:pPr indent="0" lvl="0" marL="0" rtl="0" algn="l">
              <a:spcBef>
                <a:spcPts val="440"/>
              </a:spcBef>
              <a:spcAft>
                <a:spcPts val="0"/>
              </a:spcAft>
              <a:buClr>
                <a:srgbClr val="FFFF00"/>
              </a:buClr>
              <a:buSzPts val="2420"/>
              <a:buFont typeface="Arial"/>
              <a:buNone/>
            </a:pPr>
            <a:r>
              <a:rPr b="1" lang="en-US" sz="2200"/>
              <a:t> 2 flexor tendons FDS,FDP</a:t>
            </a:r>
            <a:endParaRPr/>
          </a:p>
          <a:p>
            <a:pPr indent="-342900" lvl="0" marL="342900" rtl="0" algn="l">
              <a:spcBef>
                <a:spcPts val="440"/>
              </a:spcBef>
              <a:spcAft>
                <a:spcPts val="0"/>
              </a:spcAft>
              <a:buClr>
                <a:srgbClr val="FFFF00"/>
              </a:buClr>
              <a:buSzPts val="2420"/>
              <a:buFont typeface="Arial"/>
              <a:buChar char="•"/>
            </a:pPr>
            <a:r>
              <a:rPr b="1" lang="en-US" sz="2200"/>
              <a:t>They run along flexor surface</a:t>
            </a:r>
            <a:endParaRPr/>
          </a:p>
          <a:p>
            <a:pPr indent="0" lvl="0" marL="0" rtl="0" algn="l">
              <a:spcBef>
                <a:spcPts val="440"/>
              </a:spcBef>
              <a:spcAft>
                <a:spcPts val="0"/>
              </a:spcAft>
              <a:buClr>
                <a:srgbClr val="FFFF00"/>
              </a:buClr>
              <a:buSzPts val="2420"/>
              <a:buFont typeface="Arial"/>
              <a:buNone/>
            </a:pPr>
            <a:r>
              <a:rPr b="1" lang="en-US" sz="2200"/>
              <a:t> of finger kept in place by  FFS</a:t>
            </a:r>
            <a:endParaRPr/>
          </a:p>
          <a:p>
            <a:pPr indent="-342900" lvl="0" marL="342900" rtl="0" algn="l">
              <a:spcBef>
                <a:spcPts val="440"/>
              </a:spcBef>
              <a:spcAft>
                <a:spcPts val="0"/>
              </a:spcAft>
              <a:buClr>
                <a:srgbClr val="FFFF00"/>
              </a:buClr>
              <a:buSzPts val="2420"/>
              <a:buFont typeface="Arial"/>
              <a:buChar char="•"/>
            </a:pPr>
            <a:r>
              <a:rPr b="1" lang="en-US" sz="2200"/>
              <a:t>On first phalanx the tendon of</a:t>
            </a:r>
            <a:endParaRPr/>
          </a:p>
          <a:p>
            <a:pPr indent="0" lvl="0" marL="0" rtl="0" algn="l">
              <a:spcBef>
                <a:spcPts val="440"/>
              </a:spcBef>
              <a:spcAft>
                <a:spcPts val="0"/>
              </a:spcAft>
              <a:buClr>
                <a:srgbClr val="FFFF00"/>
              </a:buClr>
              <a:buSzPts val="2420"/>
              <a:buFont typeface="Arial"/>
              <a:buNone/>
            </a:pPr>
            <a:r>
              <a:rPr b="1" lang="en-US" sz="2200"/>
              <a:t> FDS become flat, fold around</a:t>
            </a:r>
            <a:endParaRPr/>
          </a:p>
          <a:p>
            <a:pPr indent="0" lvl="0" marL="0" rtl="0" algn="l">
              <a:spcBef>
                <a:spcPts val="440"/>
              </a:spcBef>
              <a:spcAft>
                <a:spcPts val="0"/>
              </a:spcAft>
              <a:buClr>
                <a:srgbClr val="FFFF00"/>
              </a:buClr>
              <a:buSzPts val="2420"/>
              <a:buFont typeface="Arial"/>
              <a:buNone/>
            </a:pPr>
            <a:r>
              <a:rPr b="1" lang="en-US" sz="2200"/>
              <a:t>tendon of FDP,then split in to</a:t>
            </a:r>
            <a:endParaRPr/>
          </a:p>
          <a:p>
            <a:pPr indent="0" lvl="0" marL="0" rtl="0" algn="l">
              <a:spcBef>
                <a:spcPts val="440"/>
              </a:spcBef>
              <a:spcAft>
                <a:spcPts val="0"/>
              </a:spcAft>
              <a:buClr>
                <a:srgbClr val="FFFF00"/>
              </a:buClr>
              <a:buSzPts val="2420"/>
              <a:buFont typeface="Arial"/>
              <a:buNone/>
            </a:pPr>
            <a:r>
              <a:rPr b="1" lang="en-US" sz="2200"/>
              <a:t> 2 parts, which pass behind</a:t>
            </a:r>
            <a:endParaRPr/>
          </a:p>
          <a:p>
            <a:pPr indent="0" lvl="0" marL="0" rtl="0" algn="l">
              <a:spcBef>
                <a:spcPts val="440"/>
              </a:spcBef>
              <a:spcAft>
                <a:spcPts val="0"/>
              </a:spcAft>
              <a:buClr>
                <a:srgbClr val="FFFF00"/>
              </a:buClr>
              <a:buSzPts val="2420"/>
              <a:buFont typeface="Arial"/>
              <a:buNone/>
            </a:pPr>
            <a:r>
              <a:rPr b="1" lang="en-US" sz="2200"/>
              <a:t> tendon of FDP,then they fuse </a:t>
            </a:r>
            <a:endParaRPr/>
          </a:p>
          <a:p>
            <a:pPr indent="0" lvl="0" marL="0" rtl="0" algn="l">
              <a:spcBef>
                <a:spcPts val="440"/>
              </a:spcBef>
              <a:spcAft>
                <a:spcPts val="0"/>
              </a:spcAft>
              <a:buClr>
                <a:srgbClr val="FFFF00"/>
              </a:buClr>
              <a:buSzPts val="2420"/>
              <a:buFont typeface="Arial"/>
              <a:buNone/>
            </a:pPr>
            <a:r>
              <a:rPr b="1" lang="en-US" sz="2200"/>
              <a:t>and leave each other and inserted</a:t>
            </a:r>
            <a:endParaRPr/>
          </a:p>
          <a:p>
            <a:pPr indent="0" lvl="0" marL="0" rtl="0" algn="l">
              <a:spcBef>
                <a:spcPts val="440"/>
              </a:spcBef>
              <a:spcAft>
                <a:spcPts val="0"/>
              </a:spcAft>
              <a:buClr>
                <a:srgbClr val="FFFF00"/>
              </a:buClr>
              <a:buSzPts val="2420"/>
              <a:buFont typeface="Arial"/>
              <a:buNone/>
            </a:pPr>
            <a:r>
              <a:rPr b="1" lang="en-US" sz="2200"/>
              <a:t> </a:t>
            </a:r>
            <a:r>
              <a:rPr b="1" lang="en-US" sz="2200">
                <a:solidFill>
                  <a:srgbClr val="FFFF00"/>
                </a:solidFill>
              </a:rPr>
              <a:t>in base of middle phalanx</a:t>
            </a:r>
            <a:endParaRPr/>
          </a:p>
          <a:p>
            <a:pPr indent="-342900" lvl="0" marL="342900" rtl="0" algn="l">
              <a:spcBef>
                <a:spcPts val="440"/>
              </a:spcBef>
              <a:spcAft>
                <a:spcPts val="0"/>
              </a:spcAft>
              <a:buClr>
                <a:srgbClr val="FFFF00"/>
              </a:buClr>
              <a:buSzPts val="2420"/>
              <a:buFont typeface="Arial"/>
              <a:buChar char="•"/>
            </a:pPr>
            <a:r>
              <a:rPr b="1" lang="en-US" sz="2200"/>
              <a:t>Tendon of FDP pass through short tubular pathway and inserted in </a:t>
            </a:r>
            <a:r>
              <a:rPr b="1" lang="en-US" sz="2200">
                <a:solidFill>
                  <a:srgbClr val="FFFF00"/>
                </a:solidFill>
              </a:rPr>
              <a:t>base of distal phalanx</a:t>
            </a:r>
            <a:endParaRPr/>
          </a:p>
          <a:p>
            <a:pPr indent="-189230" lvl="0" marL="342900" rtl="0" algn="l">
              <a:spcBef>
                <a:spcPts val="440"/>
              </a:spcBef>
              <a:spcAft>
                <a:spcPts val="0"/>
              </a:spcAft>
              <a:buSzPts val="2420"/>
              <a:buFont typeface="Arial"/>
              <a:buNone/>
            </a:pPr>
            <a:r>
              <a:t/>
            </a:r>
            <a:endParaRPr sz="2200"/>
          </a:p>
        </p:txBody>
      </p:sp>
    </p:spTree>
  </p:cSld>
  <p:clrMapOvr>
    <a:masterClrMapping/>
  </p:clrMapOvr>
</p:sld>
</file>

<file path=ppt/slides/slide2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8" name="Shape 1818"/>
        <p:cNvGrpSpPr/>
        <p:nvPr/>
      </p:nvGrpSpPr>
      <p:grpSpPr>
        <a:xfrm>
          <a:off x="0" y="0"/>
          <a:ext cx="0" cy="0"/>
          <a:chOff x="0" y="0"/>
          <a:chExt cx="0" cy="0"/>
        </a:xfrm>
      </p:grpSpPr>
      <p:pic>
        <p:nvPicPr>
          <p:cNvPr id="1819" name="Google Shape;1819;p245"/>
          <p:cNvPicPr preferRelativeResize="0"/>
          <p:nvPr/>
        </p:nvPicPr>
        <p:blipFill rotWithShape="1">
          <a:blip r:embed="rId3">
            <a:alphaModFix/>
          </a:blip>
          <a:srcRect b="0" l="0" r="0" t="0"/>
          <a:stretch/>
        </p:blipFill>
        <p:spPr>
          <a:xfrm>
            <a:off x="1113128" y="249343"/>
            <a:ext cx="6999287" cy="3297421"/>
          </a:xfrm>
          <a:prstGeom prst="rect">
            <a:avLst/>
          </a:prstGeom>
          <a:noFill/>
          <a:ln>
            <a:noFill/>
          </a:ln>
        </p:spPr>
      </p:pic>
      <p:pic>
        <p:nvPicPr>
          <p:cNvPr id="1820" name="Google Shape;1820;p245"/>
          <p:cNvPicPr preferRelativeResize="0"/>
          <p:nvPr/>
        </p:nvPicPr>
        <p:blipFill rotWithShape="1">
          <a:blip r:embed="rId4">
            <a:alphaModFix/>
          </a:blip>
          <a:srcRect b="0" l="0" r="0" t="0"/>
          <a:stretch/>
        </p:blipFill>
        <p:spPr>
          <a:xfrm>
            <a:off x="1759527" y="3685309"/>
            <a:ext cx="5597237" cy="3172691"/>
          </a:xfrm>
          <a:prstGeom prst="rect">
            <a:avLst/>
          </a:prstGeom>
          <a:noFill/>
          <a:ln>
            <a:noFill/>
          </a:ln>
        </p:spPr>
      </p:pic>
    </p:spTree>
  </p:cSld>
  <p:clrMapOvr>
    <a:masterClrMapping/>
  </p:clrMapOvr>
</p:sld>
</file>

<file path=ppt/slides/slide2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4" name="Shape 1824"/>
        <p:cNvGrpSpPr/>
        <p:nvPr/>
      </p:nvGrpSpPr>
      <p:grpSpPr>
        <a:xfrm>
          <a:off x="0" y="0"/>
          <a:ext cx="0" cy="0"/>
          <a:chOff x="0" y="0"/>
          <a:chExt cx="0" cy="0"/>
        </a:xfrm>
      </p:grpSpPr>
      <p:sp>
        <p:nvSpPr>
          <p:cNvPr id="1825" name="Google Shape;1825;p246"/>
          <p:cNvSpPr txBox="1"/>
          <p:nvPr>
            <p:ph type="title"/>
          </p:nvPr>
        </p:nvSpPr>
        <p:spPr>
          <a:xfrm>
            <a:off x="2157837" y="-307272"/>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Fibrous flexor sheath</a:t>
            </a:r>
            <a:endParaRPr/>
          </a:p>
        </p:txBody>
      </p:sp>
      <p:sp>
        <p:nvSpPr>
          <p:cNvPr id="1826" name="Google Shape;1826;p246"/>
          <p:cNvSpPr txBox="1"/>
          <p:nvPr>
            <p:ph idx="1" type="body"/>
          </p:nvPr>
        </p:nvSpPr>
        <p:spPr>
          <a:xfrm>
            <a:off x="0" y="1032145"/>
            <a:ext cx="9144000" cy="5631891"/>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FFFF00"/>
              </a:buClr>
              <a:buSzPts val="2736"/>
              <a:buFont typeface="Arial"/>
              <a:buChar char="•"/>
            </a:pPr>
            <a:r>
              <a:rPr b="1" lang="en-US"/>
              <a:t>Anterior surface of each finger from </a:t>
            </a:r>
            <a:r>
              <a:rPr b="1" i="1" lang="en-US" u="sng">
                <a:solidFill>
                  <a:srgbClr val="FF0066"/>
                </a:solidFill>
              </a:rPr>
              <a:t>Head of metacarpal </a:t>
            </a:r>
            <a:r>
              <a:rPr b="1" lang="en-US"/>
              <a:t>bone, to </a:t>
            </a:r>
            <a:r>
              <a:rPr b="1" i="1" lang="en-US" u="sng">
                <a:solidFill>
                  <a:srgbClr val="FF0066"/>
                </a:solidFill>
              </a:rPr>
              <a:t>Base of distal phalanx </a:t>
            </a:r>
            <a:r>
              <a:rPr b="1" lang="en-US"/>
              <a:t>has a strong fibrous sheath derived from deep fascia.</a:t>
            </a:r>
            <a:endParaRPr/>
          </a:p>
          <a:p>
            <a:pPr indent="-342900" lvl="0" marL="342900" rtl="0" algn="l">
              <a:spcBef>
                <a:spcPts val="480"/>
              </a:spcBef>
              <a:spcAft>
                <a:spcPts val="0"/>
              </a:spcAft>
              <a:buClr>
                <a:srgbClr val="FFFF00"/>
              </a:buClr>
              <a:buSzPts val="2736"/>
              <a:buFont typeface="Arial"/>
              <a:buChar char="•"/>
            </a:pPr>
            <a:r>
              <a:rPr b="1" lang="en-US"/>
              <a:t>It s edges is attached to sides of phalanges,MP,IP joints</a:t>
            </a:r>
            <a:endParaRPr/>
          </a:p>
          <a:p>
            <a:pPr indent="-342900" lvl="0" marL="342900" rtl="0" algn="l">
              <a:spcBef>
                <a:spcPts val="480"/>
              </a:spcBef>
              <a:spcAft>
                <a:spcPts val="0"/>
              </a:spcAft>
              <a:buClr>
                <a:srgbClr val="FFFF00"/>
              </a:buClr>
              <a:buSzPts val="2736"/>
              <a:buFont typeface="Arial"/>
              <a:buChar char="•"/>
            </a:pPr>
            <a:r>
              <a:rPr b="1" lang="en-US"/>
              <a:t>Hold flexor tendons in contact with anterior surface of phalanges and joints.</a:t>
            </a:r>
            <a:endParaRPr/>
          </a:p>
          <a:p>
            <a:pPr indent="-342900" lvl="0" marL="342900" rtl="0" algn="l">
              <a:spcBef>
                <a:spcPts val="480"/>
              </a:spcBef>
              <a:spcAft>
                <a:spcPts val="0"/>
              </a:spcAft>
              <a:buClr>
                <a:srgbClr val="FFFF00"/>
              </a:buClr>
              <a:buSzPts val="2736"/>
              <a:buFont typeface="Arial"/>
              <a:buChar char="•"/>
            </a:pPr>
            <a:r>
              <a:rPr b="1" lang="en-US"/>
              <a:t>The proximal end is open, continuous wit PA ,distal end is closed and attached to base of distal phalanx.</a:t>
            </a:r>
            <a:endParaRPr/>
          </a:p>
          <a:p>
            <a:pPr indent="-342900" lvl="0" marL="342900" rtl="0" algn="l">
              <a:spcBef>
                <a:spcPts val="480"/>
              </a:spcBef>
              <a:spcAft>
                <a:spcPts val="0"/>
              </a:spcAft>
              <a:buClr>
                <a:srgbClr val="FFFF00"/>
              </a:buClr>
              <a:buSzPts val="2736"/>
              <a:buFont typeface="Arial"/>
              <a:buChar char="•"/>
            </a:pPr>
            <a:r>
              <a:rPr b="1" lang="en-US"/>
              <a:t>Flexor tendons lie inside the FFS to change it to tunnel.</a:t>
            </a:r>
            <a:endParaRPr/>
          </a:p>
          <a:p>
            <a:pPr indent="-342900" lvl="0" marL="342900" rtl="0" algn="l">
              <a:spcBef>
                <a:spcPts val="480"/>
              </a:spcBef>
              <a:spcAft>
                <a:spcPts val="0"/>
              </a:spcAft>
              <a:buClr>
                <a:srgbClr val="FFFF00"/>
              </a:buClr>
              <a:buSzPts val="2736"/>
              <a:buFont typeface="Arial"/>
              <a:buChar char="•"/>
            </a:pPr>
            <a:r>
              <a:rPr b="1" lang="en-US"/>
              <a:t>In the tunnel lie tendon of FDS,FDP,in thumb FPL.</a:t>
            </a:r>
            <a:endParaRPr/>
          </a:p>
          <a:p>
            <a:pPr indent="-342900" lvl="0" marL="342900" rtl="0" algn="l">
              <a:spcBef>
                <a:spcPts val="480"/>
              </a:spcBef>
              <a:spcAft>
                <a:spcPts val="0"/>
              </a:spcAft>
              <a:buClr>
                <a:srgbClr val="FFFF00"/>
              </a:buClr>
              <a:buSzPts val="2736"/>
              <a:buFont typeface="Arial"/>
              <a:buChar char="•"/>
            </a:pPr>
            <a:r>
              <a:rPr b="1" lang="en-US"/>
              <a:t>At crease skin is adherent to FFS.</a:t>
            </a:r>
            <a:endParaRPr/>
          </a:p>
          <a:p>
            <a:pPr indent="-342900" lvl="0" marL="342900" rtl="0" algn="l">
              <a:spcBef>
                <a:spcPts val="480"/>
              </a:spcBef>
              <a:spcAft>
                <a:spcPts val="0"/>
              </a:spcAft>
              <a:buClr>
                <a:srgbClr val="FFFF00"/>
              </a:buClr>
              <a:buSzPts val="2736"/>
              <a:buFont typeface="Arial"/>
              <a:buChar char="•"/>
            </a:pPr>
            <a:r>
              <a:rPr b="1" lang="en-US"/>
              <a:t>FFS is loose over joints to allow mobility of fingers.</a:t>
            </a:r>
            <a:endParaRPr/>
          </a:p>
          <a:p>
            <a:pPr indent="-190500" lvl="0" marL="342900" rtl="0" algn="l">
              <a:spcBef>
                <a:spcPts val="480"/>
              </a:spcBef>
              <a:spcAft>
                <a:spcPts val="0"/>
              </a:spcAft>
              <a:buSzPts val="2400"/>
              <a:buFont typeface="Arial"/>
              <a:buNone/>
            </a:pPr>
            <a:r>
              <a:t/>
            </a:r>
            <a:endParaRPr/>
          </a:p>
        </p:txBody>
      </p:sp>
    </p:spTree>
  </p:cSld>
  <p:clrMapOvr>
    <a:masterClrMapping/>
  </p:clrMapOvr>
</p:sld>
</file>

<file path=ppt/slides/slide2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1" name="Shape 1831"/>
        <p:cNvGrpSpPr/>
        <p:nvPr/>
      </p:nvGrpSpPr>
      <p:grpSpPr>
        <a:xfrm>
          <a:off x="0" y="0"/>
          <a:ext cx="0" cy="0"/>
          <a:chOff x="0" y="0"/>
          <a:chExt cx="0" cy="0"/>
        </a:xfrm>
      </p:grpSpPr>
      <p:sp>
        <p:nvSpPr>
          <p:cNvPr id="1832" name="Google Shape;1832;p247"/>
          <p:cNvSpPr txBox="1"/>
          <p:nvPr>
            <p:ph type="title"/>
          </p:nvPr>
        </p:nvSpPr>
        <p:spPr>
          <a:xfrm>
            <a:off x="2703513" y="221680"/>
            <a:ext cx="6316662" cy="872836"/>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rPr>
              <a:t>Synovial sheath</a:t>
            </a:r>
            <a:br>
              <a:rPr lang="en-US"/>
            </a:br>
            <a:endParaRPr/>
          </a:p>
        </p:txBody>
      </p:sp>
      <p:sp>
        <p:nvSpPr>
          <p:cNvPr id="1833" name="Google Shape;1833;p247"/>
          <p:cNvSpPr txBox="1"/>
          <p:nvPr>
            <p:ph idx="1" type="body"/>
          </p:nvPr>
        </p:nvSpPr>
        <p:spPr>
          <a:xfrm>
            <a:off x="0" y="1025238"/>
            <a:ext cx="9144000" cy="550025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FFFF00"/>
              </a:buClr>
              <a:buSzPts val="2288"/>
              <a:buFont typeface="Arial"/>
              <a:buChar char="•"/>
            </a:pPr>
            <a:r>
              <a:rPr b="1" lang="en-US" sz="2200"/>
              <a:t>Flexor tendons are enclosed in synovial sheath SS</a:t>
            </a:r>
            <a:endParaRPr/>
          </a:p>
          <a:p>
            <a:pPr indent="-342900" lvl="0" marL="342900" rtl="0" algn="l">
              <a:spcBef>
                <a:spcPts val="440"/>
              </a:spcBef>
              <a:spcAft>
                <a:spcPts val="0"/>
              </a:spcAft>
              <a:buClr>
                <a:srgbClr val="FFFF00"/>
              </a:buClr>
              <a:buSzPts val="2288"/>
              <a:buFont typeface="Arial"/>
              <a:buChar char="•"/>
            </a:pPr>
            <a:r>
              <a:rPr b="1" lang="en-US" sz="2200"/>
              <a:t>It has two layers one cover tendon.</a:t>
            </a:r>
            <a:endParaRPr/>
          </a:p>
          <a:p>
            <a:pPr indent="-342900" lvl="0" marL="342900" rtl="0" algn="l">
              <a:spcBef>
                <a:spcPts val="440"/>
              </a:spcBef>
              <a:spcAft>
                <a:spcPts val="0"/>
              </a:spcAft>
              <a:buClr>
                <a:srgbClr val="FFFF00"/>
              </a:buClr>
              <a:buSzPts val="2288"/>
              <a:buFont typeface="Arial"/>
              <a:buChar char="•"/>
            </a:pPr>
            <a:r>
              <a:rPr b="1" lang="en-US" sz="2200"/>
              <a:t>2</a:t>
            </a:r>
            <a:r>
              <a:rPr b="1" baseline="30000" lang="en-US" sz="2200"/>
              <a:t>nd</a:t>
            </a:r>
            <a:r>
              <a:rPr b="1" lang="en-US" sz="2200"/>
              <a:t> cover the canal made by FFS,the two layers are separated by narrow space contain synovial fluid.</a:t>
            </a:r>
            <a:endParaRPr/>
          </a:p>
          <a:p>
            <a:pPr indent="-342900" lvl="0" marL="342900" rtl="0" algn="l">
              <a:spcBef>
                <a:spcPts val="440"/>
              </a:spcBef>
              <a:spcAft>
                <a:spcPts val="0"/>
              </a:spcAft>
              <a:buClr>
                <a:srgbClr val="FFFF00"/>
              </a:buClr>
              <a:buSzPts val="2288"/>
              <a:buFont typeface="Arial"/>
              <a:buChar char="•"/>
            </a:pPr>
            <a:r>
              <a:rPr b="1" lang="en-US" sz="2200"/>
              <a:t>The SS of the thumb </a:t>
            </a:r>
            <a:r>
              <a:rPr b="1" lang="en-US" sz="2200">
                <a:solidFill>
                  <a:srgbClr val="FFFF00"/>
                </a:solidFill>
              </a:rPr>
              <a:t>radial bursa, extend</a:t>
            </a:r>
            <a:r>
              <a:rPr b="1" lang="en-US" sz="2200"/>
              <a:t> above the wrist for one inch.</a:t>
            </a:r>
            <a:endParaRPr/>
          </a:p>
          <a:p>
            <a:pPr indent="-342900" lvl="0" marL="342900" rtl="0" algn="l">
              <a:spcBef>
                <a:spcPts val="440"/>
              </a:spcBef>
              <a:spcAft>
                <a:spcPts val="0"/>
              </a:spcAft>
              <a:buClr>
                <a:srgbClr val="FFFF00"/>
              </a:buClr>
              <a:buSzPts val="2288"/>
              <a:buFont typeface="Arial"/>
              <a:buChar char="•"/>
            </a:pPr>
            <a:r>
              <a:rPr b="1" lang="en-US" sz="2200"/>
              <a:t>SS of little finger </a:t>
            </a:r>
            <a:r>
              <a:rPr b="1" lang="en-US" sz="2200">
                <a:solidFill>
                  <a:srgbClr val="FFFF00"/>
                </a:solidFill>
              </a:rPr>
              <a:t>ulnar bursa, is</a:t>
            </a:r>
            <a:r>
              <a:rPr b="1" lang="en-US" sz="2200"/>
              <a:t> continuous with common flexor synovial sheath extend above the wrist for one inch.</a:t>
            </a:r>
            <a:endParaRPr/>
          </a:p>
          <a:p>
            <a:pPr indent="-342900" lvl="0" marL="342900" rtl="0" algn="l">
              <a:spcBef>
                <a:spcPts val="440"/>
              </a:spcBef>
              <a:spcAft>
                <a:spcPts val="0"/>
              </a:spcAft>
              <a:buClr>
                <a:srgbClr val="FFFF00"/>
              </a:buClr>
              <a:buSzPts val="2288"/>
              <a:buFont typeface="Arial"/>
              <a:buChar char="•"/>
            </a:pPr>
            <a:r>
              <a:rPr b="1" lang="en-US" sz="2200"/>
              <a:t>The SS of index ring ,and middle finger extend to middle of palm, at level of proximal transverse crease.</a:t>
            </a:r>
            <a:endParaRPr/>
          </a:p>
          <a:p>
            <a:pPr indent="-342900" lvl="0" marL="342900" rtl="0" algn="l">
              <a:spcBef>
                <a:spcPts val="440"/>
              </a:spcBef>
              <a:spcAft>
                <a:spcPts val="0"/>
              </a:spcAft>
              <a:buClr>
                <a:srgbClr val="FFFF00"/>
              </a:buClr>
              <a:buSzPts val="2288"/>
              <a:buFont typeface="Arial"/>
              <a:buChar char="•"/>
            </a:pPr>
            <a:r>
              <a:rPr b="1" lang="en-US" sz="2200"/>
              <a:t>The distal end of flexor tendons of middle three fingers have digital synovial sheath, which end at base of distal phalanx.</a:t>
            </a:r>
            <a:endParaRPr/>
          </a:p>
          <a:p>
            <a:pPr indent="-342900" lvl="0" marL="342900" rtl="0" algn="l">
              <a:spcBef>
                <a:spcPts val="440"/>
              </a:spcBef>
              <a:spcAft>
                <a:spcPts val="0"/>
              </a:spcAft>
              <a:buClr>
                <a:srgbClr val="FFFF00"/>
              </a:buClr>
              <a:buSzPts val="2288"/>
              <a:buFont typeface="Arial"/>
              <a:buChar char="•"/>
            </a:pPr>
            <a:r>
              <a:rPr b="1" lang="en-US" sz="2200"/>
              <a:t>Radial and ulnar bursa are connected to each other at wrist in 50% of cases</a:t>
            </a:r>
            <a:endParaRPr/>
          </a:p>
        </p:txBody>
      </p:sp>
    </p:spTree>
  </p:cSld>
  <p:clrMapOvr>
    <a:masterClrMapping/>
  </p:clrMapOvr>
</p:sld>
</file>

<file path=ppt/slides/slide2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7" name="Shape 1837"/>
        <p:cNvGrpSpPr/>
        <p:nvPr/>
      </p:nvGrpSpPr>
      <p:grpSpPr>
        <a:xfrm>
          <a:off x="0" y="0"/>
          <a:ext cx="0" cy="0"/>
          <a:chOff x="0" y="0"/>
          <a:chExt cx="0" cy="0"/>
        </a:xfrm>
      </p:grpSpPr>
      <p:pic>
        <p:nvPicPr>
          <p:cNvPr id="1838" name="Google Shape;1838;p248"/>
          <p:cNvPicPr preferRelativeResize="0"/>
          <p:nvPr/>
        </p:nvPicPr>
        <p:blipFill rotWithShape="1">
          <a:blip r:embed="rId3">
            <a:alphaModFix/>
          </a:blip>
          <a:srcRect b="0" l="0" r="0" t="0"/>
          <a:stretch/>
        </p:blipFill>
        <p:spPr>
          <a:xfrm>
            <a:off x="568036" y="374074"/>
            <a:ext cx="7883237" cy="5985162"/>
          </a:xfrm>
          <a:prstGeom prst="rect">
            <a:avLst/>
          </a:prstGeom>
          <a:noFill/>
          <a:ln>
            <a:noFill/>
          </a:ln>
        </p:spPr>
      </p:pic>
    </p:spTree>
  </p:cSld>
  <p:clrMapOvr>
    <a:masterClrMapping/>
  </p:clrMapOvr>
</p:sld>
</file>

<file path=ppt/slides/slide2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2" name="Shape 1842"/>
        <p:cNvGrpSpPr/>
        <p:nvPr/>
      </p:nvGrpSpPr>
      <p:grpSpPr>
        <a:xfrm>
          <a:off x="0" y="0"/>
          <a:ext cx="0" cy="0"/>
          <a:chOff x="0" y="0"/>
          <a:chExt cx="0" cy="0"/>
        </a:xfrm>
      </p:grpSpPr>
      <p:pic>
        <p:nvPicPr>
          <p:cNvPr id="1843" name="Google Shape;1843;p249"/>
          <p:cNvPicPr preferRelativeResize="0"/>
          <p:nvPr/>
        </p:nvPicPr>
        <p:blipFill rotWithShape="1">
          <a:blip r:embed="rId3">
            <a:alphaModFix/>
          </a:blip>
          <a:srcRect b="0" l="0" r="0" t="0"/>
          <a:stretch/>
        </p:blipFill>
        <p:spPr>
          <a:xfrm>
            <a:off x="604910" y="704850"/>
            <a:ext cx="7990449" cy="54483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25"/>
          <p:cNvSpPr txBox="1"/>
          <p:nvPr>
            <p:ph type="title"/>
          </p:nvPr>
        </p:nvSpPr>
        <p:spPr>
          <a:xfrm>
            <a:off x="2703513" y="274638"/>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a:p>
        </p:txBody>
      </p:sp>
      <p:pic>
        <p:nvPicPr>
          <p:cNvPr id="328" name="Google Shape;328;p25"/>
          <p:cNvPicPr preferRelativeResize="0"/>
          <p:nvPr>
            <p:ph idx="1" type="body"/>
          </p:nvPr>
        </p:nvPicPr>
        <p:blipFill rotWithShape="1">
          <a:blip r:embed="rId3">
            <a:alphaModFix/>
          </a:blip>
          <a:srcRect b="0" l="0" r="0" t="0"/>
          <a:stretch/>
        </p:blipFill>
        <p:spPr>
          <a:xfrm>
            <a:off x="832513" y="586853"/>
            <a:ext cx="7956645" cy="5950423"/>
          </a:xfrm>
          <a:prstGeom prst="rect">
            <a:avLst/>
          </a:prstGeom>
          <a:noFill/>
          <a:ln>
            <a:noFill/>
          </a:ln>
        </p:spPr>
      </p:pic>
      <p:pic>
        <p:nvPicPr>
          <p:cNvPr id="329" name="Google Shape;329;p25"/>
          <p:cNvPicPr preferRelativeResize="0"/>
          <p:nvPr/>
        </p:nvPicPr>
        <p:blipFill rotWithShape="1">
          <a:blip r:embed="rId4">
            <a:alphaModFix/>
          </a:blip>
          <a:srcRect b="0" l="0" r="0" t="0"/>
          <a:stretch/>
        </p:blipFill>
        <p:spPr>
          <a:xfrm>
            <a:off x="286603" y="272955"/>
            <a:ext cx="8707272" cy="6291618"/>
          </a:xfrm>
          <a:prstGeom prst="rect">
            <a:avLst/>
          </a:prstGeom>
          <a:noFill/>
          <a:ln>
            <a:noFill/>
          </a:ln>
        </p:spPr>
      </p:pic>
      <p:sp>
        <p:nvSpPr>
          <p:cNvPr id="330" name="Google Shape;330;p25"/>
          <p:cNvSpPr/>
          <p:nvPr/>
        </p:nvSpPr>
        <p:spPr>
          <a:xfrm>
            <a:off x="436730" y="255422"/>
            <a:ext cx="5117910" cy="2308324"/>
          </a:xfrm>
          <a:prstGeom prst="rect">
            <a:avLst/>
          </a:prstGeom>
          <a:solidFill>
            <a:srgbClr val="92D05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lt1"/>
                </a:solidFill>
                <a:latin typeface="Arial"/>
                <a:ea typeface="Arial"/>
                <a:cs typeface="Arial"/>
                <a:sym typeface="Arial"/>
              </a:rPr>
              <a:t>Brachial plexus</a:t>
            </a:r>
            <a:endParaRPr/>
          </a:p>
          <a:p>
            <a:pPr indent="0" lvl="0" marL="0" marR="0" rtl="0" algn="l">
              <a:spcBef>
                <a:spcPts val="0"/>
              </a:spcBef>
              <a:spcAft>
                <a:spcPts val="0"/>
              </a:spcAft>
              <a:buNone/>
            </a:pPr>
            <a:r>
              <a:t/>
            </a:r>
            <a:endParaRPr b="1" sz="3600">
              <a:solidFill>
                <a:schemeClr val="lt1"/>
              </a:solidFill>
              <a:latin typeface="Arial"/>
              <a:ea typeface="Arial"/>
              <a:cs typeface="Arial"/>
              <a:sym typeface="Arial"/>
            </a:endParaRPr>
          </a:p>
          <a:p>
            <a:pPr indent="0" lvl="0" marL="0" marR="0" rtl="0" algn="l">
              <a:spcBef>
                <a:spcPts val="0"/>
              </a:spcBef>
              <a:spcAft>
                <a:spcPts val="0"/>
              </a:spcAft>
              <a:buNone/>
            </a:pPr>
            <a:r>
              <a:t/>
            </a:r>
            <a:endParaRPr b="1" sz="3600">
              <a:solidFill>
                <a:schemeClr val="lt1"/>
              </a:solidFill>
              <a:latin typeface="Arial"/>
              <a:ea typeface="Arial"/>
              <a:cs typeface="Arial"/>
              <a:sym typeface="Arial"/>
            </a:endParaRPr>
          </a:p>
          <a:p>
            <a:pPr indent="0" lvl="0" marL="0" marR="0" rtl="0" algn="l">
              <a:spcBef>
                <a:spcPts val="0"/>
              </a:spcBef>
              <a:spcAft>
                <a:spcPts val="0"/>
              </a:spcAft>
              <a:buNone/>
            </a:pPr>
            <a:r>
              <a:t/>
            </a:r>
            <a:endParaRPr b="1" sz="3600">
              <a:solidFill>
                <a:schemeClr val="lt1"/>
              </a:solidFill>
              <a:latin typeface="Arial"/>
              <a:ea typeface="Arial"/>
              <a:cs typeface="Arial"/>
              <a:sym typeface="Arial"/>
            </a:endParaRPr>
          </a:p>
        </p:txBody>
      </p:sp>
    </p:spTree>
  </p:cSld>
  <p:clrMapOvr>
    <a:masterClrMapping/>
  </p:clrMapOvr>
</p:sld>
</file>

<file path=ppt/slides/slide2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8" name="Shape 1848"/>
        <p:cNvGrpSpPr/>
        <p:nvPr/>
      </p:nvGrpSpPr>
      <p:grpSpPr>
        <a:xfrm>
          <a:off x="0" y="0"/>
          <a:ext cx="0" cy="0"/>
          <a:chOff x="0" y="0"/>
          <a:chExt cx="0" cy="0"/>
        </a:xfrm>
      </p:grpSpPr>
      <p:sp>
        <p:nvSpPr>
          <p:cNvPr id="1849" name="Google Shape;1849;p250"/>
          <p:cNvSpPr txBox="1"/>
          <p:nvPr>
            <p:ph type="title"/>
          </p:nvPr>
        </p:nvSpPr>
        <p:spPr>
          <a:xfrm>
            <a:off x="1511983" y="-390402"/>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Tenosynovitis</a:t>
            </a:r>
            <a:endParaRPr/>
          </a:p>
        </p:txBody>
      </p:sp>
      <p:sp>
        <p:nvSpPr>
          <p:cNvPr id="1850" name="Google Shape;1850;p250"/>
          <p:cNvSpPr txBox="1"/>
          <p:nvPr>
            <p:ph idx="1" type="body"/>
          </p:nvPr>
        </p:nvSpPr>
        <p:spPr>
          <a:xfrm>
            <a:off x="235528" y="1149928"/>
            <a:ext cx="5209308" cy="5073218"/>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FFFF00"/>
              </a:buClr>
              <a:buSzPts val="2688"/>
              <a:buFont typeface="Arial"/>
              <a:buChar char="•"/>
            </a:pPr>
            <a:r>
              <a:rPr b="1" lang="en-US"/>
              <a:t>Is infection of synovial sheath</a:t>
            </a:r>
            <a:endParaRPr/>
          </a:p>
          <a:p>
            <a:pPr indent="0" lvl="0" marL="0" rtl="0" algn="l">
              <a:spcBef>
                <a:spcPts val="480"/>
              </a:spcBef>
              <a:spcAft>
                <a:spcPts val="0"/>
              </a:spcAft>
              <a:buClr>
                <a:srgbClr val="FFFF00"/>
              </a:buClr>
              <a:buSzPts val="2688"/>
              <a:buFont typeface="Arial"/>
              <a:buNone/>
            </a:pPr>
            <a:r>
              <a:rPr b="1" lang="en-US"/>
              <a:t>Due to small penetrating wound(needle- thorn).</a:t>
            </a:r>
            <a:endParaRPr/>
          </a:p>
          <a:p>
            <a:pPr indent="-342900" lvl="0" marL="342900" rtl="0" algn="l">
              <a:spcBef>
                <a:spcPts val="480"/>
              </a:spcBef>
              <a:spcAft>
                <a:spcPts val="0"/>
              </a:spcAft>
              <a:buClr>
                <a:srgbClr val="FFFF00"/>
              </a:buClr>
              <a:buSzPts val="2688"/>
              <a:buFont typeface="Arial"/>
              <a:buChar char="•"/>
            </a:pPr>
            <a:r>
              <a:rPr b="1" lang="en-US"/>
              <a:t>Result in distension of tendon sheath with pus.</a:t>
            </a:r>
            <a:endParaRPr/>
          </a:p>
          <a:p>
            <a:pPr indent="-342900" lvl="0" marL="342900" rtl="0" algn="l">
              <a:spcBef>
                <a:spcPts val="480"/>
              </a:spcBef>
              <a:spcAft>
                <a:spcPts val="0"/>
              </a:spcAft>
              <a:buClr>
                <a:srgbClr val="FFFF00"/>
              </a:buClr>
              <a:buSzPts val="2688"/>
              <a:buFont typeface="Arial"/>
              <a:buChar char="•"/>
            </a:pPr>
            <a:r>
              <a:rPr b="1" lang="en-US"/>
              <a:t>Finger is semiflexed,and swollen ,extension cause severe pain</a:t>
            </a:r>
            <a:endParaRPr/>
          </a:p>
          <a:p>
            <a:pPr indent="-342900" lvl="0" marL="342900" rtl="0" algn="l">
              <a:spcBef>
                <a:spcPts val="480"/>
              </a:spcBef>
              <a:spcAft>
                <a:spcPts val="0"/>
              </a:spcAft>
              <a:buClr>
                <a:srgbClr val="FFFF00"/>
              </a:buClr>
              <a:buSzPts val="2688"/>
              <a:buFont typeface="Arial"/>
              <a:buChar char="•"/>
            </a:pPr>
            <a:r>
              <a:rPr b="1" lang="en-US"/>
              <a:t>Infection of thumb and little finger spread to palm</a:t>
            </a:r>
            <a:endParaRPr/>
          </a:p>
          <a:p>
            <a:pPr indent="-342900" lvl="0" marL="342900" rtl="0" algn="l">
              <a:spcBef>
                <a:spcPts val="560"/>
              </a:spcBef>
              <a:spcAft>
                <a:spcPts val="0"/>
              </a:spcAft>
              <a:buClr>
                <a:srgbClr val="FFFF00"/>
              </a:buClr>
              <a:buSzPts val="3136"/>
              <a:buFont typeface="Arial"/>
              <a:buChar char="•"/>
            </a:pPr>
            <a:r>
              <a:rPr b="1" i="1" lang="en-US" sz="2800" u="sng">
                <a:solidFill>
                  <a:srgbClr val="FF0066"/>
                </a:solidFill>
              </a:rPr>
              <a:t>Kanavel’s sign</a:t>
            </a:r>
            <a:endParaRPr/>
          </a:p>
        </p:txBody>
      </p:sp>
      <p:pic>
        <p:nvPicPr>
          <p:cNvPr id="1851" name="Google Shape;1851;p250"/>
          <p:cNvPicPr preferRelativeResize="0"/>
          <p:nvPr/>
        </p:nvPicPr>
        <p:blipFill rotWithShape="1">
          <a:blip r:embed="rId3">
            <a:alphaModFix/>
          </a:blip>
          <a:srcRect b="0" l="0" r="0" t="0"/>
          <a:stretch/>
        </p:blipFill>
        <p:spPr>
          <a:xfrm>
            <a:off x="5181600" y="3549824"/>
            <a:ext cx="3962400" cy="3169660"/>
          </a:xfrm>
          <a:prstGeom prst="rect">
            <a:avLst/>
          </a:prstGeom>
          <a:noFill/>
          <a:ln>
            <a:noFill/>
          </a:ln>
        </p:spPr>
      </p:pic>
      <p:pic>
        <p:nvPicPr>
          <p:cNvPr id="1852" name="Google Shape;1852;p250"/>
          <p:cNvPicPr preferRelativeResize="0"/>
          <p:nvPr/>
        </p:nvPicPr>
        <p:blipFill rotWithShape="1">
          <a:blip r:embed="rId4">
            <a:alphaModFix/>
          </a:blip>
          <a:srcRect b="0" l="0" r="0" t="0"/>
          <a:stretch/>
        </p:blipFill>
        <p:spPr>
          <a:xfrm>
            <a:off x="5264727" y="220323"/>
            <a:ext cx="3463637" cy="3286125"/>
          </a:xfrm>
          <a:prstGeom prst="rect">
            <a:avLst/>
          </a:prstGeom>
          <a:noFill/>
          <a:ln>
            <a:noFill/>
          </a:ln>
        </p:spPr>
      </p:pic>
    </p:spTree>
  </p:cSld>
  <p:clrMapOvr>
    <a:masterClrMapping/>
  </p:clrMapOvr>
</p:sld>
</file>

<file path=ppt/slides/slide2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6" name="Shape 1856"/>
        <p:cNvGrpSpPr/>
        <p:nvPr/>
      </p:nvGrpSpPr>
      <p:grpSpPr>
        <a:xfrm>
          <a:off x="0" y="0"/>
          <a:ext cx="0" cy="0"/>
          <a:chOff x="0" y="0"/>
          <a:chExt cx="0" cy="0"/>
        </a:xfrm>
      </p:grpSpPr>
      <p:pic>
        <p:nvPicPr>
          <p:cNvPr id="1857" name="Google Shape;1857;p251"/>
          <p:cNvPicPr preferRelativeResize="0"/>
          <p:nvPr>
            <p:ph idx="4294967295" type="body"/>
          </p:nvPr>
        </p:nvPicPr>
        <p:blipFill rotWithShape="1">
          <a:blip r:embed="rId3">
            <a:alphaModFix/>
          </a:blip>
          <a:srcRect b="0" l="0" r="0" t="0"/>
          <a:stretch/>
        </p:blipFill>
        <p:spPr>
          <a:xfrm>
            <a:off x="5638800" y="628650"/>
            <a:ext cx="3505200" cy="3171825"/>
          </a:xfrm>
          <a:prstGeom prst="rect">
            <a:avLst/>
          </a:prstGeom>
          <a:noFill/>
          <a:ln>
            <a:noFill/>
          </a:ln>
        </p:spPr>
      </p:pic>
      <p:pic>
        <p:nvPicPr>
          <p:cNvPr id="1858" name="Google Shape;1858;p251"/>
          <p:cNvPicPr preferRelativeResize="0"/>
          <p:nvPr/>
        </p:nvPicPr>
        <p:blipFill rotWithShape="1">
          <a:blip r:embed="rId4">
            <a:alphaModFix/>
          </a:blip>
          <a:srcRect b="0" l="0" r="0" t="0"/>
          <a:stretch/>
        </p:blipFill>
        <p:spPr>
          <a:xfrm>
            <a:off x="3782291" y="3170578"/>
            <a:ext cx="3280099" cy="3648075"/>
          </a:xfrm>
          <a:prstGeom prst="rect">
            <a:avLst/>
          </a:prstGeom>
          <a:noFill/>
          <a:ln>
            <a:noFill/>
          </a:ln>
        </p:spPr>
      </p:pic>
      <p:pic>
        <p:nvPicPr>
          <p:cNvPr id="1859" name="Google Shape;1859;p251"/>
          <p:cNvPicPr preferRelativeResize="0"/>
          <p:nvPr/>
        </p:nvPicPr>
        <p:blipFill rotWithShape="1">
          <a:blip r:embed="rId5">
            <a:alphaModFix/>
          </a:blip>
          <a:srcRect b="0" l="0" r="0" t="0"/>
          <a:stretch/>
        </p:blipFill>
        <p:spPr>
          <a:xfrm>
            <a:off x="0" y="457200"/>
            <a:ext cx="4876800" cy="4009569"/>
          </a:xfrm>
          <a:prstGeom prst="rect">
            <a:avLst/>
          </a:prstGeom>
          <a:noFill/>
          <a:ln>
            <a:noFill/>
          </a:ln>
        </p:spPr>
      </p:pic>
    </p:spTree>
  </p:cSld>
  <p:clrMapOvr>
    <a:masterClrMapping/>
  </p:clrMapOvr>
</p:sld>
</file>

<file path=ppt/slides/slide2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3" name="Shape 1863"/>
        <p:cNvGrpSpPr/>
        <p:nvPr/>
      </p:nvGrpSpPr>
      <p:grpSpPr>
        <a:xfrm>
          <a:off x="0" y="0"/>
          <a:ext cx="0" cy="0"/>
          <a:chOff x="0" y="0"/>
          <a:chExt cx="0" cy="0"/>
        </a:xfrm>
      </p:grpSpPr>
      <p:pic>
        <p:nvPicPr>
          <p:cNvPr id="1864" name="Google Shape;1864;p252"/>
          <p:cNvPicPr preferRelativeResize="0"/>
          <p:nvPr/>
        </p:nvPicPr>
        <p:blipFill rotWithShape="1">
          <a:blip r:embed="rId3">
            <a:alphaModFix/>
          </a:blip>
          <a:srcRect b="0" l="0" r="0" t="0"/>
          <a:stretch/>
        </p:blipFill>
        <p:spPr>
          <a:xfrm>
            <a:off x="4248443" y="900333"/>
            <a:ext cx="4895557" cy="5500468"/>
          </a:xfrm>
          <a:prstGeom prst="rect">
            <a:avLst/>
          </a:prstGeom>
          <a:noFill/>
          <a:ln>
            <a:noFill/>
          </a:ln>
        </p:spPr>
      </p:pic>
      <p:sp>
        <p:nvSpPr>
          <p:cNvPr id="1865" name="Google Shape;1865;p252"/>
          <p:cNvSpPr txBox="1"/>
          <p:nvPr>
            <p:ph type="title"/>
          </p:nvPr>
        </p:nvSpPr>
        <p:spPr>
          <a:xfrm>
            <a:off x="2703513" y="-251852"/>
            <a:ext cx="6316662" cy="772357"/>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rPr>
              <a:t>Fascial space of the palm</a:t>
            </a:r>
            <a:endParaRPr/>
          </a:p>
        </p:txBody>
      </p:sp>
      <p:sp>
        <p:nvSpPr>
          <p:cNvPr id="1866" name="Google Shape;1866;p252"/>
          <p:cNvSpPr txBox="1"/>
          <p:nvPr>
            <p:ph idx="1" type="body"/>
          </p:nvPr>
        </p:nvSpPr>
        <p:spPr>
          <a:xfrm>
            <a:off x="47684" y="534572"/>
            <a:ext cx="4833805" cy="5259072"/>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136"/>
              <a:buFont typeface="Arial"/>
              <a:buChar char="•"/>
            </a:pPr>
            <a:r>
              <a:rPr b="1" lang="en-US">
                <a:solidFill>
                  <a:srgbClr val="FFFF00"/>
                </a:solidFill>
              </a:rPr>
              <a:t>Lateral space </a:t>
            </a:r>
            <a:r>
              <a:rPr b="1" lang="en-US"/>
              <a:t>contain thenar muscles</a:t>
            </a:r>
            <a:endParaRPr/>
          </a:p>
          <a:p>
            <a:pPr indent="-342900" lvl="0" marL="342900" rtl="0" algn="l">
              <a:spcBef>
                <a:spcPts val="480"/>
              </a:spcBef>
              <a:spcAft>
                <a:spcPts val="0"/>
              </a:spcAft>
              <a:buSzPts val="2136"/>
              <a:buFont typeface="Arial"/>
              <a:buChar char="•"/>
            </a:pPr>
            <a:r>
              <a:rPr b="1" lang="en-US">
                <a:solidFill>
                  <a:srgbClr val="FFFF00"/>
                </a:solidFill>
              </a:rPr>
              <a:t>Medial space </a:t>
            </a:r>
            <a:r>
              <a:rPr b="1" lang="en-US"/>
              <a:t>contain Hypothenar muscles</a:t>
            </a:r>
            <a:endParaRPr/>
          </a:p>
          <a:p>
            <a:pPr indent="-207264" lvl="0" marL="342900" rtl="0" algn="l">
              <a:spcBef>
                <a:spcPts val="480"/>
              </a:spcBef>
              <a:spcAft>
                <a:spcPts val="0"/>
              </a:spcAft>
              <a:buClr>
                <a:srgbClr val="FFFF00"/>
              </a:buClr>
              <a:buSzPts val="2136"/>
              <a:buFont typeface="Arial"/>
              <a:buNone/>
            </a:pPr>
            <a:r>
              <a:t/>
            </a:r>
            <a:endParaRPr b="1">
              <a:solidFill>
                <a:srgbClr val="FFFF00"/>
              </a:solidFill>
            </a:endParaRPr>
          </a:p>
          <a:p>
            <a:pPr indent="-342900" lvl="0" marL="342900" rtl="0" algn="l">
              <a:spcBef>
                <a:spcPts val="480"/>
              </a:spcBef>
              <a:spcAft>
                <a:spcPts val="0"/>
              </a:spcAft>
              <a:buClr>
                <a:srgbClr val="FFFF00"/>
              </a:buClr>
              <a:buSzPts val="2136"/>
              <a:buFont typeface="Arial"/>
              <a:buChar char="•"/>
            </a:pPr>
            <a:r>
              <a:rPr b="1" lang="en-US">
                <a:solidFill>
                  <a:srgbClr val="FFFF00"/>
                </a:solidFill>
              </a:rPr>
              <a:t> Superficial intermediate space, contains</a:t>
            </a:r>
            <a:r>
              <a:rPr lang="en-US"/>
              <a:t> </a:t>
            </a:r>
            <a:endParaRPr/>
          </a:p>
          <a:p>
            <a:pPr indent="0" lvl="0" marL="0" rtl="0" algn="l">
              <a:spcBef>
                <a:spcPts val="480"/>
              </a:spcBef>
              <a:spcAft>
                <a:spcPts val="0"/>
              </a:spcAft>
              <a:buClr>
                <a:srgbClr val="FFFF00"/>
              </a:buClr>
              <a:buSzPts val="2136"/>
              <a:buFont typeface="Arial"/>
              <a:buNone/>
            </a:pPr>
            <a:r>
              <a:rPr b="1" lang="en-US"/>
              <a:t>Superficial palmar arch </a:t>
            </a:r>
            <a:endParaRPr/>
          </a:p>
          <a:p>
            <a:pPr indent="-342900" lvl="0" marL="342900" rtl="0" algn="l">
              <a:spcBef>
                <a:spcPts val="480"/>
              </a:spcBef>
              <a:spcAft>
                <a:spcPts val="0"/>
              </a:spcAft>
              <a:buClr>
                <a:srgbClr val="FFFF00"/>
              </a:buClr>
              <a:buSzPts val="2136"/>
              <a:buFont typeface="Arial"/>
              <a:buChar char="•"/>
            </a:pPr>
            <a:r>
              <a:rPr b="1" lang="en-US"/>
              <a:t>Branches from median </a:t>
            </a:r>
            <a:r>
              <a:rPr b="1" lang="en-US">
                <a:solidFill>
                  <a:srgbClr val="FF0066"/>
                </a:solidFill>
              </a:rPr>
              <a:t>n </a:t>
            </a:r>
            <a:endParaRPr/>
          </a:p>
          <a:p>
            <a:pPr indent="-342900" lvl="0" marL="342900" rtl="0" algn="l">
              <a:spcBef>
                <a:spcPts val="480"/>
              </a:spcBef>
              <a:spcAft>
                <a:spcPts val="0"/>
              </a:spcAft>
              <a:buClr>
                <a:srgbClr val="FFFF00"/>
              </a:buClr>
              <a:buSzPts val="2136"/>
              <a:buFont typeface="Arial"/>
              <a:buChar char="•"/>
            </a:pPr>
            <a:r>
              <a:rPr b="1" lang="en-US"/>
              <a:t>Branches from ulnar nerve</a:t>
            </a:r>
            <a:endParaRPr/>
          </a:p>
          <a:p>
            <a:pPr indent="-342900" lvl="0" marL="342900" rtl="0" algn="l">
              <a:spcBef>
                <a:spcPts val="480"/>
              </a:spcBef>
              <a:spcAft>
                <a:spcPts val="0"/>
              </a:spcAft>
              <a:buSzPts val="2136"/>
              <a:buFont typeface="Arial"/>
              <a:buChar char="•"/>
            </a:pPr>
            <a:r>
              <a:rPr b="1" lang="en-US">
                <a:solidFill>
                  <a:srgbClr val="FFFF00"/>
                </a:solidFill>
              </a:rPr>
              <a:t>Deep intermediate space </a:t>
            </a:r>
            <a:r>
              <a:rPr b="1" lang="en-US"/>
              <a:t>contain tendon of flexor muscles</a:t>
            </a:r>
            <a:endParaRPr/>
          </a:p>
          <a:p>
            <a:pPr indent="-342900" lvl="0" marL="342900" rtl="0" algn="l">
              <a:spcBef>
                <a:spcPts val="480"/>
              </a:spcBef>
              <a:spcAft>
                <a:spcPts val="0"/>
              </a:spcAft>
              <a:buSzPts val="2136"/>
              <a:buFont typeface="Arial"/>
              <a:buChar char="•"/>
            </a:pPr>
            <a:r>
              <a:rPr b="1" lang="en-US">
                <a:solidFill>
                  <a:srgbClr val="FFFF00"/>
                </a:solidFill>
              </a:rPr>
              <a:t>Adductor space </a:t>
            </a:r>
            <a:r>
              <a:rPr b="1" lang="en-US"/>
              <a:t>contain adductor muscle</a:t>
            </a:r>
            <a:endParaRPr/>
          </a:p>
        </p:txBody>
      </p:sp>
    </p:spTree>
  </p:cSld>
  <p:clrMapOvr>
    <a:masterClrMapping/>
  </p:clrMapOvr>
</p:sld>
</file>

<file path=ppt/slides/slide2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0" name="Shape 1870"/>
        <p:cNvGrpSpPr/>
        <p:nvPr/>
      </p:nvGrpSpPr>
      <p:grpSpPr>
        <a:xfrm>
          <a:off x="0" y="0"/>
          <a:ext cx="0" cy="0"/>
          <a:chOff x="0" y="0"/>
          <a:chExt cx="0" cy="0"/>
        </a:xfrm>
      </p:grpSpPr>
      <p:pic>
        <p:nvPicPr>
          <p:cNvPr id="1871" name="Google Shape;1871;p253"/>
          <p:cNvPicPr preferRelativeResize="0"/>
          <p:nvPr/>
        </p:nvPicPr>
        <p:blipFill rotWithShape="1">
          <a:blip r:embed="rId3">
            <a:alphaModFix/>
          </a:blip>
          <a:srcRect b="0" l="0" r="0" t="0"/>
          <a:stretch/>
        </p:blipFill>
        <p:spPr>
          <a:xfrm>
            <a:off x="-13890" y="1191490"/>
            <a:ext cx="6298408" cy="5666509"/>
          </a:xfrm>
          <a:prstGeom prst="rect">
            <a:avLst/>
          </a:prstGeom>
          <a:noFill/>
          <a:ln>
            <a:noFill/>
          </a:ln>
        </p:spPr>
      </p:pic>
    </p:spTree>
  </p:cSld>
  <p:clrMapOvr>
    <a:masterClrMapping/>
  </p:clrMapOvr>
</p:sld>
</file>

<file path=ppt/slides/slide2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5" name="Shape 1875"/>
        <p:cNvGrpSpPr/>
        <p:nvPr/>
      </p:nvGrpSpPr>
      <p:grpSpPr>
        <a:xfrm>
          <a:off x="0" y="0"/>
          <a:ext cx="0" cy="0"/>
          <a:chOff x="0" y="0"/>
          <a:chExt cx="0" cy="0"/>
        </a:xfrm>
      </p:grpSpPr>
      <p:sp>
        <p:nvSpPr>
          <p:cNvPr id="1876" name="Google Shape;1876;p254"/>
          <p:cNvSpPr txBox="1"/>
          <p:nvPr>
            <p:ph type="title"/>
          </p:nvPr>
        </p:nvSpPr>
        <p:spPr>
          <a:xfrm>
            <a:off x="457200" y="97698"/>
            <a:ext cx="8229600" cy="1139825"/>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rPr>
              <a:t>Pulp space infection</a:t>
            </a:r>
            <a:br>
              <a:rPr b="1" lang="en-US">
                <a:solidFill>
                  <a:srgbClr val="FF0000"/>
                </a:solidFill>
              </a:rPr>
            </a:br>
            <a:endParaRPr b="1">
              <a:solidFill>
                <a:srgbClr val="FF0000"/>
              </a:solidFill>
            </a:endParaRPr>
          </a:p>
        </p:txBody>
      </p:sp>
      <p:sp>
        <p:nvSpPr>
          <p:cNvPr id="1877" name="Google Shape;1877;p254"/>
          <p:cNvSpPr txBox="1"/>
          <p:nvPr>
            <p:ph idx="1" type="body"/>
          </p:nvPr>
        </p:nvSpPr>
        <p:spPr>
          <a:xfrm>
            <a:off x="180109" y="1066805"/>
            <a:ext cx="4315691" cy="5188816"/>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Char char="•"/>
            </a:pPr>
            <a:r>
              <a:rPr b="1" lang="en-US">
                <a:solidFill>
                  <a:srgbClr val="FFFF00"/>
                </a:solidFill>
              </a:rPr>
              <a:t>Definition of pulp space</a:t>
            </a:r>
            <a:endParaRPr/>
          </a:p>
          <a:p>
            <a:pPr indent="-342900" lvl="0" marL="342900" rtl="0" algn="l">
              <a:spcBef>
                <a:spcPts val="480"/>
              </a:spcBef>
              <a:spcAft>
                <a:spcPts val="0"/>
              </a:spcAft>
              <a:buSzPts val="2400"/>
              <a:buFont typeface="Arial"/>
              <a:buChar char="•"/>
            </a:pPr>
            <a:r>
              <a:rPr b="1" lang="en-US"/>
              <a:t>Spaces at tip of fingers and thumb are very tightly packed with fat lobules, that lie between many fibrous septa, extend between skin and periosteum</a:t>
            </a:r>
            <a:endParaRPr/>
          </a:p>
          <a:p>
            <a:pPr indent="-342900" lvl="0" marL="342900" rtl="0" algn="l">
              <a:spcBef>
                <a:spcPts val="480"/>
              </a:spcBef>
              <a:spcAft>
                <a:spcPts val="0"/>
              </a:spcAft>
              <a:buSzPts val="2400"/>
              <a:buFont typeface="Arial"/>
              <a:buChar char="•"/>
            </a:pPr>
            <a:r>
              <a:rPr b="1" lang="en-US"/>
              <a:t>The blood supply to the shaft and not the base pass through it</a:t>
            </a:r>
            <a:endParaRPr/>
          </a:p>
          <a:p>
            <a:pPr indent="-342900" lvl="0" marL="342900" rtl="0" algn="l">
              <a:spcBef>
                <a:spcPts val="480"/>
              </a:spcBef>
              <a:spcAft>
                <a:spcPts val="0"/>
              </a:spcAft>
              <a:buSzPts val="2400"/>
              <a:buFont typeface="Arial"/>
              <a:buChar char="•"/>
            </a:pPr>
            <a:r>
              <a:rPr b="1" lang="en-US"/>
              <a:t>Base has dual blood supply</a:t>
            </a:r>
            <a:endParaRPr/>
          </a:p>
        </p:txBody>
      </p:sp>
      <p:pic>
        <p:nvPicPr>
          <p:cNvPr id="1878" name="Google Shape;1878;p254"/>
          <p:cNvPicPr preferRelativeResize="0"/>
          <p:nvPr>
            <p:ph idx="2" type="clipArt"/>
          </p:nvPr>
        </p:nvPicPr>
        <p:blipFill rotWithShape="1">
          <a:blip r:embed="rId3">
            <a:alphaModFix/>
          </a:blip>
          <a:srcRect b="0" l="0" r="0" t="0"/>
          <a:stretch/>
        </p:blipFill>
        <p:spPr>
          <a:xfrm>
            <a:off x="4648200" y="3759706"/>
            <a:ext cx="4038600" cy="2788743"/>
          </a:xfrm>
          <a:prstGeom prst="rect">
            <a:avLst/>
          </a:prstGeom>
          <a:noFill/>
          <a:ln>
            <a:noFill/>
          </a:ln>
        </p:spPr>
      </p:pic>
      <p:pic>
        <p:nvPicPr>
          <p:cNvPr id="1879" name="Google Shape;1879;p254"/>
          <p:cNvPicPr preferRelativeResize="0"/>
          <p:nvPr/>
        </p:nvPicPr>
        <p:blipFill rotWithShape="1">
          <a:blip r:embed="rId4">
            <a:alphaModFix/>
          </a:blip>
          <a:srcRect b="0" l="0" r="0" t="0"/>
          <a:stretch/>
        </p:blipFill>
        <p:spPr>
          <a:xfrm>
            <a:off x="4540900" y="362338"/>
            <a:ext cx="4495800" cy="3362325"/>
          </a:xfrm>
          <a:prstGeom prst="rect">
            <a:avLst/>
          </a:prstGeom>
          <a:noFill/>
          <a:ln>
            <a:noFill/>
          </a:ln>
        </p:spPr>
      </p:pic>
    </p:spTree>
  </p:cSld>
  <p:clrMapOvr>
    <a:masterClrMapping/>
  </p:clrMapOvr>
</p:sld>
</file>

<file path=ppt/slides/slide2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3" name="Shape 1883"/>
        <p:cNvGrpSpPr/>
        <p:nvPr/>
      </p:nvGrpSpPr>
      <p:grpSpPr>
        <a:xfrm>
          <a:off x="0" y="0"/>
          <a:ext cx="0" cy="0"/>
          <a:chOff x="0" y="0"/>
          <a:chExt cx="0" cy="0"/>
        </a:xfrm>
      </p:grpSpPr>
      <p:pic>
        <p:nvPicPr>
          <p:cNvPr id="1884" name="Google Shape;1884;p255"/>
          <p:cNvPicPr preferRelativeResize="0"/>
          <p:nvPr/>
        </p:nvPicPr>
        <p:blipFill rotWithShape="1">
          <a:blip r:embed="rId3">
            <a:alphaModFix/>
          </a:blip>
          <a:srcRect b="0" l="0" r="0" t="0"/>
          <a:stretch/>
        </p:blipFill>
        <p:spPr>
          <a:xfrm>
            <a:off x="292400" y="446302"/>
            <a:ext cx="5488967" cy="4140445"/>
          </a:xfrm>
          <a:prstGeom prst="rect">
            <a:avLst/>
          </a:prstGeom>
          <a:noFill/>
          <a:ln>
            <a:noFill/>
          </a:ln>
        </p:spPr>
      </p:pic>
      <p:pic>
        <p:nvPicPr>
          <p:cNvPr id="1885" name="Google Shape;1885;p255"/>
          <p:cNvPicPr preferRelativeResize="0"/>
          <p:nvPr/>
        </p:nvPicPr>
        <p:blipFill rotWithShape="1">
          <a:blip r:embed="rId4">
            <a:alphaModFix/>
          </a:blip>
          <a:srcRect b="0" l="0" r="0" t="0"/>
          <a:stretch/>
        </p:blipFill>
        <p:spPr>
          <a:xfrm>
            <a:off x="5619135" y="1209368"/>
            <a:ext cx="3422107" cy="5145947"/>
          </a:xfrm>
          <a:prstGeom prst="rect">
            <a:avLst/>
          </a:prstGeom>
          <a:noFill/>
          <a:ln>
            <a:noFill/>
          </a:ln>
        </p:spPr>
      </p:pic>
      <p:sp>
        <p:nvSpPr>
          <p:cNvPr id="1886" name="Google Shape;1886;p255"/>
          <p:cNvSpPr/>
          <p:nvPr/>
        </p:nvSpPr>
        <p:spPr>
          <a:xfrm>
            <a:off x="1923790" y="4955102"/>
            <a:ext cx="262123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rgbClr val="FF0000"/>
                </a:solidFill>
                <a:latin typeface="Arial"/>
                <a:ea typeface="Arial"/>
                <a:cs typeface="Arial"/>
                <a:sym typeface="Arial"/>
              </a:rPr>
              <a:t>Pulp space</a:t>
            </a:r>
            <a:endParaRPr sz="3600">
              <a:solidFill>
                <a:schemeClr val="lt1"/>
              </a:solidFill>
              <a:latin typeface="Arial"/>
              <a:ea typeface="Arial"/>
              <a:cs typeface="Arial"/>
              <a:sym typeface="Arial"/>
            </a:endParaRPr>
          </a:p>
        </p:txBody>
      </p:sp>
    </p:spTree>
  </p:cSld>
  <p:clrMapOvr>
    <a:masterClrMapping/>
  </p:clrMapOvr>
</p:sld>
</file>

<file path=ppt/slides/slide2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0" name="Shape 1890"/>
        <p:cNvGrpSpPr/>
        <p:nvPr/>
      </p:nvGrpSpPr>
      <p:grpSpPr>
        <a:xfrm>
          <a:off x="0" y="0"/>
          <a:ext cx="0" cy="0"/>
          <a:chOff x="0" y="0"/>
          <a:chExt cx="0" cy="0"/>
        </a:xfrm>
      </p:grpSpPr>
      <p:sp>
        <p:nvSpPr>
          <p:cNvPr id="1891" name="Google Shape;1891;p256"/>
          <p:cNvSpPr txBox="1"/>
          <p:nvPr>
            <p:ph type="title"/>
          </p:nvPr>
        </p:nvSpPr>
        <p:spPr>
          <a:xfrm>
            <a:off x="457200" y="274638"/>
            <a:ext cx="8229600" cy="738236"/>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Arterial Blood Supply To The Hand</a:t>
            </a:r>
            <a:endParaRPr/>
          </a:p>
        </p:txBody>
      </p:sp>
      <p:sp>
        <p:nvSpPr>
          <p:cNvPr id="1892" name="Google Shape;1892;p256"/>
          <p:cNvSpPr txBox="1"/>
          <p:nvPr>
            <p:ph idx="1" type="body"/>
          </p:nvPr>
        </p:nvSpPr>
        <p:spPr>
          <a:xfrm>
            <a:off x="0" y="1600200"/>
            <a:ext cx="4572000" cy="4525963"/>
          </a:xfrm>
          <a:prstGeom prst="rect">
            <a:avLst/>
          </a:prstGeom>
          <a:noFill/>
          <a:ln>
            <a:noFill/>
          </a:ln>
        </p:spPr>
        <p:txBody>
          <a:bodyPr anchorCtr="0" anchor="t" bIns="45700" lIns="91425" spcFirstLastPara="1" rIns="91425" wrap="square" tIns="45700">
            <a:noAutofit/>
          </a:bodyPr>
          <a:lstStyle/>
          <a:p>
            <a:pPr indent="-342900" lvl="0" marL="342900" rtl="0" algn="ctr">
              <a:spcBef>
                <a:spcPts val="0"/>
              </a:spcBef>
              <a:spcAft>
                <a:spcPts val="0"/>
              </a:spcAft>
              <a:buSzPts val="2400"/>
              <a:buFont typeface="Arial"/>
              <a:buChar char="•"/>
            </a:pPr>
            <a:r>
              <a:rPr b="1" lang="en-US">
                <a:solidFill>
                  <a:srgbClr val="FFFF00"/>
                </a:solidFill>
              </a:rPr>
              <a:t>2 main arterial arches</a:t>
            </a:r>
            <a:endParaRPr/>
          </a:p>
          <a:p>
            <a:pPr indent="-190500" lvl="0" marL="342900" rtl="0" algn="l">
              <a:spcBef>
                <a:spcPts val="480"/>
              </a:spcBef>
              <a:spcAft>
                <a:spcPts val="0"/>
              </a:spcAft>
              <a:buSzPts val="2400"/>
              <a:buFont typeface="Arial"/>
              <a:buNone/>
            </a:pPr>
            <a:r>
              <a:t/>
            </a:r>
            <a:endParaRPr/>
          </a:p>
          <a:p>
            <a:pPr indent="-342900" lvl="0" marL="342900" rtl="0" algn="l">
              <a:spcBef>
                <a:spcPts val="560"/>
              </a:spcBef>
              <a:spcAft>
                <a:spcPts val="0"/>
              </a:spcAft>
              <a:buSzPts val="2800"/>
              <a:buFont typeface="Arial"/>
              <a:buChar char="•"/>
            </a:pPr>
            <a:r>
              <a:rPr b="1" lang="en-US" sz="2800">
                <a:solidFill>
                  <a:srgbClr val="FF9900"/>
                </a:solidFill>
              </a:rPr>
              <a:t>Superficial palmar arch</a:t>
            </a:r>
            <a:endParaRPr/>
          </a:p>
          <a:p>
            <a:pPr indent="0" lvl="0" marL="0" rtl="0" algn="l">
              <a:spcBef>
                <a:spcPts val="480"/>
              </a:spcBef>
              <a:spcAft>
                <a:spcPts val="0"/>
              </a:spcAft>
              <a:buSzPts val="2400"/>
              <a:buFont typeface="Arial"/>
              <a:buNone/>
            </a:pPr>
            <a:r>
              <a:rPr lang="en-US"/>
              <a:t>	</a:t>
            </a:r>
            <a:r>
              <a:rPr b="1" lang="en-US"/>
              <a:t>from </a:t>
            </a:r>
            <a:r>
              <a:rPr b="1" lang="en-US">
                <a:solidFill>
                  <a:srgbClr val="00B0F0"/>
                </a:solidFill>
              </a:rPr>
              <a:t>ulnar artery</a:t>
            </a:r>
            <a:endParaRPr/>
          </a:p>
          <a:p>
            <a:pPr indent="-190500" lvl="0" marL="342900" rtl="0" algn="l">
              <a:spcBef>
                <a:spcPts val="480"/>
              </a:spcBef>
              <a:spcAft>
                <a:spcPts val="0"/>
              </a:spcAft>
              <a:buSzPts val="2400"/>
              <a:buFont typeface="Arial"/>
              <a:buNone/>
            </a:pPr>
            <a:r>
              <a:t/>
            </a:r>
            <a:endParaRPr/>
          </a:p>
          <a:p>
            <a:pPr indent="-342900" lvl="0" marL="342900" rtl="0" algn="l">
              <a:spcBef>
                <a:spcPts val="560"/>
              </a:spcBef>
              <a:spcAft>
                <a:spcPts val="0"/>
              </a:spcAft>
              <a:buSzPts val="2800"/>
              <a:buFont typeface="Arial"/>
              <a:buChar char="•"/>
            </a:pPr>
            <a:r>
              <a:rPr b="1" lang="en-US" sz="2800">
                <a:solidFill>
                  <a:srgbClr val="FF9900"/>
                </a:solidFill>
              </a:rPr>
              <a:t>Deep palmar arch</a:t>
            </a:r>
            <a:endParaRPr/>
          </a:p>
          <a:p>
            <a:pPr indent="0" lvl="0" marL="0" rtl="0" algn="l">
              <a:spcBef>
                <a:spcPts val="480"/>
              </a:spcBef>
              <a:spcAft>
                <a:spcPts val="0"/>
              </a:spcAft>
              <a:buSzPts val="2400"/>
              <a:buFont typeface="Arial"/>
              <a:buNone/>
            </a:pPr>
            <a:r>
              <a:rPr lang="en-US"/>
              <a:t>	</a:t>
            </a:r>
            <a:r>
              <a:rPr b="1" lang="en-US"/>
              <a:t>from </a:t>
            </a:r>
            <a:r>
              <a:rPr b="1" lang="en-US">
                <a:solidFill>
                  <a:srgbClr val="00B0F0"/>
                </a:solidFill>
              </a:rPr>
              <a:t>radial artery</a:t>
            </a:r>
            <a:endParaRPr/>
          </a:p>
        </p:txBody>
      </p:sp>
      <p:pic>
        <p:nvPicPr>
          <p:cNvPr descr="Arterial palmar arches" id="1893" name="Google Shape;1893;p256"/>
          <p:cNvPicPr preferRelativeResize="0"/>
          <p:nvPr/>
        </p:nvPicPr>
        <p:blipFill rotWithShape="1">
          <a:blip r:embed="rId3">
            <a:alphaModFix/>
          </a:blip>
          <a:srcRect b="0" l="0" r="0" t="0"/>
          <a:stretch/>
        </p:blipFill>
        <p:spPr>
          <a:xfrm>
            <a:off x="4508088" y="1219200"/>
            <a:ext cx="4606413" cy="5289550"/>
          </a:xfrm>
          <a:prstGeom prst="rect">
            <a:avLst/>
          </a:prstGeom>
          <a:noFill/>
          <a:ln>
            <a:noFill/>
          </a:ln>
        </p:spPr>
      </p:pic>
    </p:spTree>
  </p:cSld>
  <p:clrMapOvr>
    <a:masterClrMapping/>
  </p:clrMapOvr>
</p:sld>
</file>

<file path=ppt/slides/slide2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7" name="Shape 1897"/>
        <p:cNvGrpSpPr/>
        <p:nvPr/>
      </p:nvGrpSpPr>
      <p:grpSpPr>
        <a:xfrm>
          <a:off x="0" y="0"/>
          <a:ext cx="0" cy="0"/>
          <a:chOff x="0" y="0"/>
          <a:chExt cx="0" cy="0"/>
        </a:xfrm>
      </p:grpSpPr>
      <p:sp>
        <p:nvSpPr>
          <p:cNvPr id="1898" name="Google Shape;1898;p257"/>
          <p:cNvSpPr txBox="1"/>
          <p:nvPr>
            <p:ph type="title"/>
          </p:nvPr>
        </p:nvSpPr>
        <p:spPr>
          <a:xfrm>
            <a:off x="457200" y="228600"/>
            <a:ext cx="8229600" cy="86836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rPr>
              <a:t>Superficial Palmar Arch</a:t>
            </a:r>
            <a:endParaRPr/>
          </a:p>
        </p:txBody>
      </p:sp>
      <p:sp>
        <p:nvSpPr>
          <p:cNvPr id="1899" name="Google Shape;1899;p257"/>
          <p:cNvSpPr txBox="1"/>
          <p:nvPr>
            <p:ph idx="1" type="body"/>
          </p:nvPr>
        </p:nvSpPr>
        <p:spPr>
          <a:xfrm>
            <a:off x="304800" y="1295400"/>
            <a:ext cx="4114800" cy="48307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FFFF00"/>
              </a:buClr>
              <a:buSzPts val="3144"/>
              <a:buFont typeface="Noto Sans Symbols"/>
              <a:buChar char="▪"/>
            </a:pPr>
            <a:r>
              <a:rPr b="1" lang="en-US"/>
              <a:t>Direct continuation of ulnar artery</a:t>
            </a:r>
            <a:endParaRPr/>
          </a:p>
          <a:p>
            <a:pPr indent="-143256" lvl="0" marL="342900" rtl="0" algn="l">
              <a:spcBef>
                <a:spcPts val="480"/>
              </a:spcBef>
              <a:spcAft>
                <a:spcPts val="0"/>
              </a:spcAft>
              <a:buClr>
                <a:srgbClr val="FFFF00"/>
              </a:buClr>
              <a:buSzPts val="3144"/>
              <a:buFont typeface="Noto Sans Symbols"/>
              <a:buNone/>
            </a:pPr>
            <a:r>
              <a:t/>
            </a:r>
            <a:endParaRPr b="1"/>
          </a:p>
          <a:p>
            <a:pPr indent="-342900" lvl="0" marL="342900" rtl="0" algn="l">
              <a:spcBef>
                <a:spcPts val="480"/>
              </a:spcBef>
              <a:spcAft>
                <a:spcPts val="0"/>
              </a:spcAft>
              <a:buClr>
                <a:srgbClr val="FFFF00"/>
              </a:buClr>
              <a:buSzPts val="3144"/>
              <a:buFont typeface="Noto Sans Symbols"/>
              <a:buChar char="▪"/>
            </a:pPr>
            <a:r>
              <a:rPr b="1" lang="en-US"/>
              <a:t>Between:</a:t>
            </a:r>
            <a:endParaRPr/>
          </a:p>
          <a:p>
            <a:pPr indent="-342900" lvl="0" marL="342900" rtl="0" algn="ctr">
              <a:spcBef>
                <a:spcPts val="480"/>
              </a:spcBef>
              <a:spcAft>
                <a:spcPts val="0"/>
              </a:spcAft>
              <a:buClr>
                <a:srgbClr val="FFFF00"/>
              </a:buClr>
              <a:buSzPts val="3144"/>
              <a:buFont typeface="Arial"/>
              <a:buNone/>
            </a:pPr>
            <a:r>
              <a:rPr b="1" lang="en-US"/>
              <a:t>Palmar aponeurosis</a:t>
            </a:r>
            <a:endParaRPr/>
          </a:p>
          <a:p>
            <a:pPr indent="-342900" lvl="0" marL="342900" rtl="0" algn="ctr">
              <a:spcBef>
                <a:spcPts val="480"/>
              </a:spcBef>
              <a:spcAft>
                <a:spcPts val="0"/>
              </a:spcAft>
              <a:buClr>
                <a:srgbClr val="FFFF00"/>
              </a:buClr>
              <a:buSzPts val="3144"/>
              <a:buFont typeface="Arial"/>
              <a:buNone/>
            </a:pPr>
            <a:r>
              <a:rPr b="1" lang="en-US"/>
              <a:t>&amp;</a:t>
            </a:r>
            <a:endParaRPr/>
          </a:p>
          <a:p>
            <a:pPr indent="-342900" lvl="0" marL="342900" rtl="0" algn="ctr">
              <a:spcBef>
                <a:spcPts val="480"/>
              </a:spcBef>
              <a:spcAft>
                <a:spcPts val="0"/>
              </a:spcAft>
              <a:buClr>
                <a:srgbClr val="FFFF00"/>
              </a:buClr>
              <a:buSzPts val="3144"/>
              <a:buFont typeface="Arial"/>
              <a:buNone/>
            </a:pPr>
            <a:r>
              <a:rPr b="1" lang="en-US"/>
              <a:t>Long flexor tendons</a:t>
            </a:r>
            <a:endParaRPr/>
          </a:p>
          <a:p>
            <a:pPr indent="-143256" lvl="0" marL="342900" rtl="0" algn="l">
              <a:spcBef>
                <a:spcPts val="480"/>
              </a:spcBef>
              <a:spcAft>
                <a:spcPts val="0"/>
              </a:spcAft>
              <a:buClr>
                <a:srgbClr val="FFFF00"/>
              </a:buClr>
              <a:buSzPts val="3144"/>
              <a:buFont typeface="Noto Sans Symbols"/>
              <a:buNone/>
            </a:pPr>
            <a:r>
              <a:t/>
            </a:r>
            <a:endParaRPr b="1"/>
          </a:p>
          <a:p>
            <a:pPr indent="-342900" lvl="0" marL="342900" rtl="0" algn="l">
              <a:spcBef>
                <a:spcPts val="480"/>
              </a:spcBef>
              <a:spcAft>
                <a:spcPts val="0"/>
              </a:spcAft>
              <a:buClr>
                <a:srgbClr val="FFFF00"/>
              </a:buClr>
              <a:buSzPts val="3144"/>
              <a:buFont typeface="Noto Sans Symbols"/>
              <a:buChar char="▪"/>
            </a:pPr>
            <a:r>
              <a:rPr b="1" lang="en-US"/>
              <a:t>Anastomose lat. With radial a.</a:t>
            </a:r>
            <a:endParaRPr/>
          </a:p>
        </p:txBody>
      </p:sp>
      <p:pic>
        <p:nvPicPr>
          <p:cNvPr descr="Hand, superficial palmar arch" id="1900" name="Google Shape;1900;p257"/>
          <p:cNvPicPr preferRelativeResize="0"/>
          <p:nvPr/>
        </p:nvPicPr>
        <p:blipFill rotWithShape="1">
          <a:blip r:embed="rId3">
            <a:alphaModFix/>
          </a:blip>
          <a:srcRect b="0" l="0" r="0" t="0"/>
          <a:stretch/>
        </p:blipFill>
        <p:spPr>
          <a:xfrm>
            <a:off x="4267200" y="990600"/>
            <a:ext cx="4725988" cy="5410200"/>
          </a:xfrm>
          <a:prstGeom prst="rect">
            <a:avLst/>
          </a:prstGeom>
          <a:noFill/>
          <a:ln>
            <a:noFill/>
          </a:ln>
        </p:spPr>
      </p:pic>
    </p:spTree>
  </p:cSld>
  <p:clrMapOvr>
    <a:masterClrMapping/>
  </p:clrMapOvr>
</p:sld>
</file>

<file path=ppt/slides/slide2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4" name="Shape 1904"/>
        <p:cNvGrpSpPr/>
        <p:nvPr/>
      </p:nvGrpSpPr>
      <p:grpSpPr>
        <a:xfrm>
          <a:off x="0" y="0"/>
          <a:ext cx="0" cy="0"/>
          <a:chOff x="0" y="0"/>
          <a:chExt cx="0" cy="0"/>
        </a:xfrm>
      </p:grpSpPr>
      <p:sp>
        <p:nvSpPr>
          <p:cNvPr id="1905" name="Google Shape;1905;p258"/>
          <p:cNvSpPr txBox="1"/>
          <p:nvPr>
            <p:ph type="title"/>
          </p:nvPr>
        </p:nvSpPr>
        <p:spPr>
          <a:xfrm>
            <a:off x="457200" y="228600"/>
            <a:ext cx="8229600" cy="86836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rPr>
              <a:t>Deep Palmar Arch</a:t>
            </a:r>
            <a:endParaRPr/>
          </a:p>
        </p:txBody>
      </p:sp>
      <p:sp>
        <p:nvSpPr>
          <p:cNvPr id="1906" name="Google Shape;1906;p258"/>
          <p:cNvSpPr txBox="1"/>
          <p:nvPr>
            <p:ph idx="1" type="body"/>
          </p:nvPr>
        </p:nvSpPr>
        <p:spPr>
          <a:xfrm>
            <a:off x="304800" y="1295400"/>
            <a:ext cx="4114800" cy="48307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FFFF00"/>
              </a:buClr>
              <a:buSzPts val="2640"/>
              <a:buFont typeface="Arial"/>
              <a:buChar char="•"/>
            </a:pPr>
            <a:r>
              <a:rPr b="1" lang="en-US"/>
              <a:t>Direct continuation of radial</a:t>
            </a:r>
            <a:endParaRPr/>
          </a:p>
          <a:p>
            <a:pPr indent="-175260" lvl="0" marL="342900" rtl="0" algn="l">
              <a:spcBef>
                <a:spcPts val="480"/>
              </a:spcBef>
              <a:spcAft>
                <a:spcPts val="0"/>
              </a:spcAft>
              <a:buClr>
                <a:srgbClr val="FFFF00"/>
              </a:buClr>
              <a:buSzPts val="2640"/>
              <a:buFont typeface="Arial"/>
              <a:buNone/>
            </a:pPr>
            <a:r>
              <a:t/>
            </a:r>
            <a:endParaRPr b="1"/>
          </a:p>
          <a:p>
            <a:pPr indent="-342900" lvl="0" marL="342900" rtl="0" algn="l">
              <a:spcBef>
                <a:spcPts val="480"/>
              </a:spcBef>
              <a:spcAft>
                <a:spcPts val="0"/>
              </a:spcAft>
              <a:buClr>
                <a:srgbClr val="FFFF00"/>
              </a:buClr>
              <a:buSzPts val="2640"/>
              <a:buFont typeface="Arial"/>
              <a:buChar char="•"/>
            </a:pPr>
            <a:r>
              <a:rPr b="1" lang="en-US"/>
              <a:t>Between:</a:t>
            </a:r>
            <a:endParaRPr/>
          </a:p>
          <a:p>
            <a:pPr indent="0" lvl="0" marL="0" rtl="0" algn="ctr">
              <a:spcBef>
                <a:spcPts val="480"/>
              </a:spcBef>
              <a:spcAft>
                <a:spcPts val="0"/>
              </a:spcAft>
              <a:buClr>
                <a:srgbClr val="FFFF00"/>
              </a:buClr>
              <a:buSzPts val="2640"/>
              <a:buFont typeface="Arial"/>
              <a:buNone/>
            </a:pPr>
            <a:r>
              <a:rPr b="1" lang="en-US"/>
              <a:t>Long flexor tendons</a:t>
            </a:r>
            <a:endParaRPr/>
          </a:p>
          <a:p>
            <a:pPr indent="0" lvl="0" marL="0" rtl="0" algn="ctr">
              <a:spcBef>
                <a:spcPts val="480"/>
              </a:spcBef>
              <a:spcAft>
                <a:spcPts val="0"/>
              </a:spcAft>
              <a:buClr>
                <a:srgbClr val="FFFF00"/>
              </a:buClr>
              <a:buSzPts val="2640"/>
              <a:buFont typeface="Arial"/>
              <a:buNone/>
            </a:pPr>
            <a:r>
              <a:rPr b="1" lang="en-US"/>
              <a:t>&amp;</a:t>
            </a:r>
            <a:endParaRPr/>
          </a:p>
          <a:p>
            <a:pPr indent="0" lvl="0" marL="0" rtl="0" algn="ctr">
              <a:spcBef>
                <a:spcPts val="480"/>
              </a:spcBef>
              <a:spcAft>
                <a:spcPts val="0"/>
              </a:spcAft>
              <a:buClr>
                <a:srgbClr val="FFFF00"/>
              </a:buClr>
              <a:buSzPts val="2640"/>
              <a:buFont typeface="Arial"/>
              <a:buNone/>
            </a:pPr>
            <a:r>
              <a:rPr b="1" lang="en-US"/>
              <a:t>Metacarpal bones</a:t>
            </a:r>
            <a:endParaRPr/>
          </a:p>
          <a:p>
            <a:pPr indent="-175260" lvl="0" marL="342900" rtl="0" algn="l">
              <a:spcBef>
                <a:spcPts val="480"/>
              </a:spcBef>
              <a:spcAft>
                <a:spcPts val="0"/>
              </a:spcAft>
              <a:buClr>
                <a:srgbClr val="FFFF00"/>
              </a:buClr>
              <a:buSzPts val="2640"/>
              <a:buFont typeface="Arial"/>
              <a:buNone/>
            </a:pPr>
            <a:r>
              <a:t/>
            </a:r>
            <a:endParaRPr b="1"/>
          </a:p>
          <a:p>
            <a:pPr indent="-342900" lvl="0" marL="342900" rtl="0" algn="l">
              <a:spcBef>
                <a:spcPts val="480"/>
              </a:spcBef>
              <a:spcAft>
                <a:spcPts val="0"/>
              </a:spcAft>
              <a:buClr>
                <a:srgbClr val="FFFF00"/>
              </a:buClr>
              <a:buSzPts val="2640"/>
              <a:buFont typeface="Arial"/>
              <a:buChar char="•"/>
            </a:pPr>
            <a:r>
              <a:rPr b="1" lang="en-US"/>
              <a:t>Anastomose med. With ulnar a.</a:t>
            </a:r>
            <a:endParaRPr/>
          </a:p>
          <a:p>
            <a:pPr indent="-126491" lvl="0" marL="342900" rtl="0" algn="l">
              <a:spcBef>
                <a:spcPts val="480"/>
              </a:spcBef>
              <a:spcAft>
                <a:spcPts val="0"/>
              </a:spcAft>
              <a:buClr>
                <a:srgbClr val="FFFF00"/>
              </a:buClr>
              <a:buSzPts val="3408"/>
              <a:buFont typeface="Arial"/>
              <a:buNone/>
            </a:pPr>
            <a:r>
              <a:t/>
            </a:r>
            <a:endParaRPr b="1"/>
          </a:p>
        </p:txBody>
      </p:sp>
      <p:pic>
        <p:nvPicPr>
          <p:cNvPr descr="Hand, deep palmar arch" id="1907" name="Google Shape;1907;p258"/>
          <p:cNvPicPr preferRelativeResize="0"/>
          <p:nvPr/>
        </p:nvPicPr>
        <p:blipFill rotWithShape="1">
          <a:blip r:embed="rId3">
            <a:alphaModFix/>
          </a:blip>
          <a:srcRect b="0" l="0" r="0" t="0"/>
          <a:stretch/>
        </p:blipFill>
        <p:spPr>
          <a:xfrm>
            <a:off x="4376738" y="1173163"/>
            <a:ext cx="4767262" cy="4510087"/>
          </a:xfrm>
          <a:prstGeom prst="rect">
            <a:avLst/>
          </a:prstGeom>
          <a:noFill/>
          <a:ln>
            <a:noFill/>
          </a:ln>
        </p:spPr>
      </p:pic>
    </p:spTree>
  </p:cSld>
  <p:clrMapOvr>
    <a:masterClrMapping/>
  </p:clrMapOvr>
</p:sld>
</file>

<file path=ppt/slides/slide2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1" name="Shape 1911"/>
        <p:cNvGrpSpPr/>
        <p:nvPr/>
      </p:nvGrpSpPr>
      <p:grpSpPr>
        <a:xfrm>
          <a:off x="0" y="0"/>
          <a:ext cx="0" cy="0"/>
          <a:chOff x="0" y="0"/>
          <a:chExt cx="0" cy="0"/>
        </a:xfrm>
      </p:grpSpPr>
      <p:sp>
        <p:nvSpPr>
          <p:cNvPr id="1912" name="Google Shape;1912;p259"/>
          <p:cNvSpPr txBox="1"/>
          <p:nvPr>
            <p:ph type="title"/>
          </p:nvPr>
        </p:nvSpPr>
        <p:spPr>
          <a:xfrm>
            <a:off x="1280160" y="274638"/>
            <a:ext cx="7740015" cy="808574"/>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66"/>
                </a:solidFill>
              </a:rPr>
              <a:t>Radial and ulnar arteries in hand</a:t>
            </a:r>
            <a:endParaRPr/>
          </a:p>
        </p:txBody>
      </p:sp>
      <p:pic>
        <p:nvPicPr>
          <p:cNvPr id="1913" name="Google Shape;1913;p259"/>
          <p:cNvPicPr preferRelativeResize="0"/>
          <p:nvPr>
            <p:ph idx="1" type="body"/>
          </p:nvPr>
        </p:nvPicPr>
        <p:blipFill rotWithShape="1">
          <a:blip r:embed="rId3">
            <a:alphaModFix/>
          </a:blip>
          <a:srcRect b="0" l="0" r="0" t="0"/>
          <a:stretch/>
        </p:blipFill>
        <p:spPr>
          <a:xfrm>
            <a:off x="914400" y="1600200"/>
            <a:ext cx="7357403" cy="4525963"/>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pic>
        <p:nvPicPr>
          <p:cNvPr id="335" name="Google Shape;335;p26"/>
          <p:cNvPicPr preferRelativeResize="0"/>
          <p:nvPr/>
        </p:nvPicPr>
        <p:blipFill rotWithShape="1">
          <a:blip r:embed="rId3">
            <a:alphaModFix/>
          </a:blip>
          <a:srcRect b="0" l="0" r="0" t="0"/>
          <a:stretch/>
        </p:blipFill>
        <p:spPr>
          <a:xfrm>
            <a:off x="655093" y="641446"/>
            <a:ext cx="8038531" cy="5540990"/>
          </a:xfrm>
          <a:prstGeom prst="rect">
            <a:avLst/>
          </a:prstGeom>
          <a:noFill/>
          <a:ln>
            <a:noFill/>
          </a:ln>
        </p:spPr>
      </p:pic>
    </p:spTree>
  </p:cSld>
  <p:clrMapOvr>
    <a:masterClrMapping/>
  </p:clrMapOvr>
</p:sld>
</file>

<file path=ppt/slides/slide2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7" name="Shape 1917"/>
        <p:cNvGrpSpPr/>
        <p:nvPr/>
      </p:nvGrpSpPr>
      <p:grpSpPr>
        <a:xfrm>
          <a:off x="0" y="0"/>
          <a:ext cx="0" cy="0"/>
          <a:chOff x="0" y="0"/>
          <a:chExt cx="0" cy="0"/>
        </a:xfrm>
      </p:grpSpPr>
      <p:sp>
        <p:nvSpPr>
          <p:cNvPr id="1918" name="Google Shape;1918;p260"/>
          <p:cNvSpPr txBox="1"/>
          <p:nvPr>
            <p:ph type="title"/>
          </p:nvPr>
        </p:nvSpPr>
        <p:spPr>
          <a:xfrm>
            <a:off x="2703513" y="274638"/>
            <a:ext cx="6316662" cy="752304"/>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66"/>
                </a:solidFill>
              </a:rPr>
              <a:t>Radial artery in hand</a:t>
            </a:r>
            <a:endParaRPr/>
          </a:p>
        </p:txBody>
      </p:sp>
      <p:pic>
        <p:nvPicPr>
          <p:cNvPr id="1919" name="Google Shape;1919;p260"/>
          <p:cNvPicPr preferRelativeResize="0"/>
          <p:nvPr>
            <p:ph idx="1" type="body"/>
          </p:nvPr>
        </p:nvPicPr>
        <p:blipFill rotWithShape="1">
          <a:blip r:embed="rId3">
            <a:alphaModFix/>
          </a:blip>
          <a:srcRect b="0" l="0" r="0" t="0"/>
          <a:stretch/>
        </p:blipFill>
        <p:spPr>
          <a:xfrm>
            <a:off x="633046" y="1600200"/>
            <a:ext cx="8215532" cy="4525963"/>
          </a:xfrm>
          <a:prstGeom prst="rect">
            <a:avLst/>
          </a:prstGeom>
          <a:noFill/>
          <a:ln>
            <a:noFill/>
          </a:ln>
        </p:spPr>
      </p:pic>
    </p:spTree>
  </p:cSld>
  <p:clrMapOvr>
    <a:masterClrMapping/>
  </p:clrMapOvr>
</p:sld>
</file>

<file path=ppt/slides/slide2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3" name="Shape 1923"/>
        <p:cNvGrpSpPr/>
        <p:nvPr/>
      </p:nvGrpSpPr>
      <p:grpSpPr>
        <a:xfrm>
          <a:off x="0" y="0"/>
          <a:ext cx="0" cy="0"/>
          <a:chOff x="0" y="0"/>
          <a:chExt cx="0" cy="0"/>
        </a:xfrm>
      </p:grpSpPr>
      <p:sp>
        <p:nvSpPr>
          <p:cNvPr id="1924" name="Google Shape;1924;p261"/>
          <p:cNvSpPr txBox="1"/>
          <p:nvPr>
            <p:ph type="title"/>
          </p:nvPr>
        </p:nvSpPr>
        <p:spPr>
          <a:xfrm>
            <a:off x="457200" y="274639"/>
            <a:ext cx="8229600" cy="386544"/>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rPr>
              <a:t>Anatomical Snuff Box</a:t>
            </a:r>
            <a:endParaRPr/>
          </a:p>
        </p:txBody>
      </p:sp>
      <p:sp>
        <p:nvSpPr>
          <p:cNvPr id="1925" name="Google Shape;1925;p261"/>
          <p:cNvSpPr txBox="1"/>
          <p:nvPr>
            <p:ph idx="1" type="body"/>
          </p:nvPr>
        </p:nvSpPr>
        <p:spPr>
          <a:xfrm>
            <a:off x="0" y="703385"/>
            <a:ext cx="5078437" cy="5948138"/>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FFFF00"/>
              </a:buClr>
              <a:buSzPts val="3528"/>
              <a:buFont typeface="Noto Sans Symbols"/>
              <a:buChar char="▪"/>
            </a:pPr>
            <a:r>
              <a:rPr b="1" lang="en-US"/>
              <a:t>Triangular depression on lat. Side of the wrist.</a:t>
            </a:r>
            <a:endParaRPr/>
          </a:p>
          <a:p>
            <a:pPr indent="-342900" lvl="0" marL="342900" rtl="0" algn="l">
              <a:spcBef>
                <a:spcPts val="480"/>
              </a:spcBef>
              <a:spcAft>
                <a:spcPts val="0"/>
              </a:spcAft>
              <a:buClr>
                <a:srgbClr val="FFFF00"/>
              </a:buClr>
              <a:buSzPts val="3528"/>
              <a:buFont typeface="Noto Sans Symbols"/>
              <a:buChar char="▪"/>
            </a:pPr>
            <a:r>
              <a:rPr b="1" lang="en-US"/>
              <a:t>Base proximal apex distal</a:t>
            </a:r>
            <a:endParaRPr/>
          </a:p>
          <a:p>
            <a:pPr indent="-342900" lvl="0" marL="342900" rtl="0" algn="l">
              <a:spcBef>
                <a:spcPts val="480"/>
              </a:spcBef>
              <a:spcAft>
                <a:spcPts val="0"/>
              </a:spcAft>
              <a:buClr>
                <a:srgbClr val="FFFF00"/>
              </a:buClr>
              <a:buSzPts val="3528"/>
              <a:buFont typeface="Noto Sans Symbols"/>
              <a:buChar char="▪"/>
            </a:pPr>
            <a:r>
              <a:rPr b="1" lang="en-US">
                <a:solidFill>
                  <a:srgbClr val="FFFF00"/>
                </a:solidFill>
              </a:rPr>
              <a:t>Boundaries</a:t>
            </a:r>
            <a:endParaRPr/>
          </a:p>
          <a:p>
            <a:pPr indent="-342900" lvl="0" marL="342900" rtl="0" algn="l">
              <a:spcBef>
                <a:spcPts val="480"/>
              </a:spcBef>
              <a:spcAft>
                <a:spcPts val="0"/>
              </a:spcAft>
              <a:buClr>
                <a:srgbClr val="FFFF00"/>
              </a:buClr>
              <a:buSzPts val="3528"/>
              <a:buFont typeface="Arial"/>
              <a:buNone/>
            </a:pPr>
            <a:r>
              <a:rPr b="1" i="1" lang="en-US" u="sng">
                <a:solidFill>
                  <a:srgbClr val="FF9900"/>
                </a:solidFill>
              </a:rPr>
              <a:t>Medial:</a:t>
            </a:r>
            <a:r>
              <a:rPr i="1" lang="en-US" u="sng">
                <a:solidFill>
                  <a:srgbClr val="FF9900"/>
                </a:solidFill>
              </a:rPr>
              <a:t> </a:t>
            </a:r>
            <a:r>
              <a:rPr b="1" lang="en-US"/>
              <a:t>Tendon of EPL</a:t>
            </a:r>
            <a:endParaRPr/>
          </a:p>
          <a:p>
            <a:pPr indent="-342900" lvl="0" marL="342900" rtl="0" algn="l">
              <a:spcBef>
                <a:spcPts val="480"/>
              </a:spcBef>
              <a:spcAft>
                <a:spcPts val="0"/>
              </a:spcAft>
              <a:buClr>
                <a:srgbClr val="FFFF00"/>
              </a:buClr>
              <a:buSzPts val="3528"/>
              <a:buFont typeface="Arial"/>
              <a:buNone/>
            </a:pPr>
            <a:r>
              <a:rPr b="1" i="1" lang="en-US" u="sng">
                <a:solidFill>
                  <a:srgbClr val="00B0F0"/>
                </a:solidFill>
              </a:rPr>
              <a:t>Lateral: </a:t>
            </a:r>
            <a:r>
              <a:rPr b="1" lang="en-US"/>
              <a:t>Tendons of EPB &amp; ABPL</a:t>
            </a:r>
            <a:endParaRPr/>
          </a:p>
          <a:p>
            <a:pPr indent="-342900" lvl="0" marL="342900" rtl="0" algn="l">
              <a:spcBef>
                <a:spcPts val="480"/>
              </a:spcBef>
              <a:spcAft>
                <a:spcPts val="0"/>
              </a:spcAft>
              <a:buClr>
                <a:srgbClr val="FFFF00"/>
              </a:buClr>
              <a:buSzPts val="3528"/>
              <a:buFont typeface="Arial"/>
              <a:buNone/>
            </a:pPr>
            <a:r>
              <a:rPr b="1" i="1" lang="en-US" u="sng">
                <a:solidFill>
                  <a:srgbClr val="92D050"/>
                </a:solidFill>
              </a:rPr>
              <a:t>Floor</a:t>
            </a:r>
            <a:r>
              <a:rPr i="1" lang="en-US" u="sng">
                <a:solidFill>
                  <a:srgbClr val="92D050"/>
                </a:solidFill>
              </a:rPr>
              <a:t>:</a:t>
            </a:r>
            <a:r>
              <a:rPr i="1" lang="en-US" u="sng"/>
              <a:t> </a:t>
            </a:r>
            <a:r>
              <a:rPr b="1" lang="en-US"/>
              <a:t>scaphoid &amp; trapezium</a:t>
            </a:r>
            <a:endParaRPr/>
          </a:p>
          <a:p>
            <a:pPr indent="-342900" lvl="0" marL="342900" rtl="0" algn="l">
              <a:spcBef>
                <a:spcPts val="480"/>
              </a:spcBef>
              <a:spcAft>
                <a:spcPts val="0"/>
              </a:spcAft>
              <a:buClr>
                <a:srgbClr val="FFFF00"/>
              </a:buClr>
              <a:buSzPts val="3528"/>
              <a:buFont typeface="Noto Sans Symbols"/>
              <a:buChar char="▪"/>
            </a:pPr>
            <a:r>
              <a:rPr b="1" i="1" lang="en-US" u="sng">
                <a:solidFill>
                  <a:srgbClr val="FFFF00"/>
                </a:solidFill>
              </a:rPr>
              <a:t>Content</a:t>
            </a:r>
            <a:endParaRPr/>
          </a:p>
          <a:p>
            <a:pPr indent="-342900" lvl="0" marL="342900" rtl="0" algn="l">
              <a:spcBef>
                <a:spcPts val="480"/>
              </a:spcBef>
              <a:spcAft>
                <a:spcPts val="0"/>
              </a:spcAft>
              <a:buClr>
                <a:srgbClr val="FFFF00"/>
              </a:buClr>
              <a:buSzPts val="3528"/>
              <a:buFont typeface="Arial"/>
              <a:buNone/>
            </a:pPr>
            <a:r>
              <a:rPr b="1" lang="en-US"/>
              <a:t>Radial artery, SC end of superficial radial nerve, cephalic v.</a:t>
            </a:r>
            <a:endParaRPr/>
          </a:p>
          <a:p>
            <a:pPr indent="-342900" lvl="0" marL="342900" rtl="0" algn="l">
              <a:spcBef>
                <a:spcPts val="480"/>
              </a:spcBef>
              <a:spcAft>
                <a:spcPts val="0"/>
              </a:spcAft>
              <a:buClr>
                <a:srgbClr val="FFFF00"/>
              </a:buClr>
              <a:buSzPts val="3528"/>
              <a:buFont typeface="Arial"/>
              <a:buNone/>
            </a:pPr>
            <a:r>
              <a:rPr b="1" i="1" lang="en-US" u="sng">
                <a:solidFill>
                  <a:srgbClr val="FF0066"/>
                </a:solidFill>
              </a:rPr>
              <a:t>Scaphoid bone can be felt in floor if hand is ulnary deviated</a:t>
            </a:r>
            <a:endParaRPr/>
          </a:p>
        </p:txBody>
      </p:sp>
      <p:pic>
        <p:nvPicPr>
          <p:cNvPr id="1926" name="Google Shape;1926;p261"/>
          <p:cNvPicPr preferRelativeResize="0"/>
          <p:nvPr/>
        </p:nvPicPr>
        <p:blipFill rotWithShape="1">
          <a:blip r:embed="rId3">
            <a:alphaModFix/>
          </a:blip>
          <a:srcRect b="0" l="0" r="0" t="0"/>
          <a:stretch/>
        </p:blipFill>
        <p:spPr>
          <a:xfrm>
            <a:off x="4951827" y="1247774"/>
            <a:ext cx="4223727" cy="4956077"/>
          </a:xfrm>
          <a:prstGeom prst="rect">
            <a:avLst/>
          </a:prstGeom>
          <a:noFill/>
          <a:ln>
            <a:noFill/>
          </a:ln>
        </p:spPr>
      </p:pic>
    </p:spTree>
  </p:cSld>
  <p:clrMapOvr>
    <a:masterClrMapping/>
  </p:clrMapOvr>
</p:sld>
</file>

<file path=ppt/slides/slide2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0" name="Shape 1930"/>
        <p:cNvGrpSpPr/>
        <p:nvPr/>
      </p:nvGrpSpPr>
      <p:grpSpPr>
        <a:xfrm>
          <a:off x="0" y="0"/>
          <a:ext cx="0" cy="0"/>
          <a:chOff x="0" y="0"/>
          <a:chExt cx="0" cy="0"/>
        </a:xfrm>
      </p:grpSpPr>
      <p:pic>
        <p:nvPicPr>
          <p:cNvPr descr="Snuff box, surface anatomy" id="1931" name="Google Shape;1931;p262"/>
          <p:cNvPicPr preferRelativeResize="0"/>
          <p:nvPr/>
        </p:nvPicPr>
        <p:blipFill rotWithShape="1">
          <a:blip r:embed="rId3">
            <a:alphaModFix/>
          </a:blip>
          <a:srcRect b="0" l="0" r="0" t="0"/>
          <a:stretch/>
        </p:blipFill>
        <p:spPr>
          <a:xfrm>
            <a:off x="4832350" y="327025"/>
            <a:ext cx="3702050" cy="6203950"/>
          </a:xfrm>
          <a:prstGeom prst="rect">
            <a:avLst/>
          </a:prstGeom>
          <a:noFill/>
          <a:ln>
            <a:noFill/>
          </a:ln>
        </p:spPr>
      </p:pic>
      <p:pic>
        <p:nvPicPr>
          <p:cNvPr descr="Snuff box, grant's" id="1932" name="Google Shape;1932;p262"/>
          <p:cNvPicPr preferRelativeResize="0"/>
          <p:nvPr/>
        </p:nvPicPr>
        <p:blipFill rotWithShape="1">
          <a:blip r:embed="rId4">
            <a:alphaModFix/>
          </a:blip>
          <a:srcRect b="0" l="0" r="0" t="0"/>
          <a:stretch/>
        </p:blipFill>
        <p:spPr>
          <a:xfrm>
            <a:off x="1216025" y="120650"/>
            <a:ext cx="2593975" cy="6584950"/>
          </a:xfrm>
          <a:prstGeom prst="rect">
            <a:avLst/>
          </a:prstGeom>
          <a:noFill/>
          <a:ln>
            <a:noFill/>
          </a:ln>
        </p:spPr>
      </p:pic>
    </p:spTree>
  </p:cSld>
  <p:clrMapOvr>
    <a:masterClrMapping/>
  </p:clrMapOvr>
</p:sld>
</file>

<file path=ppt/slides/slide2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6" name="Shape 1936"/>
        <p:cNvGrpSpPr/>
        <p:nvPr/>
      </p:nvGrpSpPr>
      <p:grpSpPr>
        <a:xfrm>
          <a:off x="0" y="0"/>
          <a:ext cx="0" cy="0"/>
          <a:chOff x="0" y="0"/>
          <a:chExt cx="0" cy="0"/>
        </a:xfrm>
      </p:grpSpPr>
      <p:sp>
        <p:nvSpPr>
          <p:cNvPr id="1937" name="Google Shape;1937;p263"/>
          <p:cNvSpPr txBox="1"/>
          <p:nvPr>
            <p:ph type="title"/>
          </p:nvPr>
        </p:nvSpPr>
        <p:spPr>
          <a:xfrm>
            <a:off x="2703513" y="-577661"/>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rPr>
              <a:t>Nerves in the hand</a:t>
            </a:r>
            <a:endParaRPr/>
          </a:p>
        </p:txBody>
      </p:sp>
      <p:sp>
        <p:nvSpPr>
          <p:cNvPr id="1938" name="Google Shape;1938;p263"/>
          <p:cNvSpPr txBox="1"/>
          <p:nvPr>
            <p:ph idx="1" type="body"/>
          </p:nvPr>
        </p:nvSpPr>
        <p:spPr>
          <a:xfrm>
            <a:off x="0" y="789707"/>
            <a:ext cx="9144000" cy="606829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800"/>
              <a:buFont typeface="Arial"/>
              <a:buChar char="•"/>
            </a:pPr>
            <a:r>
              <a:rPr b="1" lang="en-US" sz="2800">
                <a:solidFill>
                  <a:srgbClr val="FFFF00"/>
                </a:solidFill>
              </a:rPr>
              <a:t>Ulnar nerve</a:t>
            </a:r>
            <a:endParaRPr/>
          </a:p>
          <a:p>
            <a:pPr indent="-342900" lvl="0" marL="342900" rtl="0" algn="l">
              <a:spcBef>
                <a:spcPts val="560"/>
              </a:spcBef>
              <a:spcAft>
                <a:spcPts val="0"/>
              </a:spcAft>
              <a:buSzPts val="2800"/>
              <a:buFont typeface="Arial"/>
              <a:buChar char="•"/>
            </a:pPr>
            <a:r>
              <a:rPr b="1" lang="en-US" sz="2800">
                <a:solidFill>
                  <a:srgbClr val="7ABC32"/>
                </a:solidFill>
              </a:rPr>
              <a:t>Deep branch of ulnar nerve</a:t>
            </a:r>
            <a:endParaRPr/>
          </a:p>
          <a:p>
            <a:pPr indent="-342900" lvl="0" marL="342900" rtl="0" algn="l">
              <a:spcBef>
                <a:spcPts val="440"/>
              </a:spcBef>
              <a:spcAft>
                <a:spcPts val="0"/>
              </a:spcAft>
              <a:buSzPts val="2200"/>
              <a:buFont typeface="Arial"/>
              <a:buChar char="•"/>
            </a:pPr>
            <a:r>
              <a:rPr b="1" lang="en-US" sz="2200"/>
              <a:t>It begins on surface of FR. </a:t>
            </a:r>
            <a:endParaRPr/>
          </a:p>
          <a:p>
            <a:pPr indent="-342900" lvl="0" marL="342900" rtl="0" algn="l">
              <a:spcBef>
                <a:spcPts val="440"/>
              </a:spcBef>
              <a:spcAft>
                <a:spcPts val="0"/>
              </a:spcAft>
              <a:buSzPts val="2200"/>
              <a:buFont typeface="Arial"/>
              <a:buChar char="•"/>
            </a:pPr>
            <a:r>
              <a:rPr b="1" lang="en-US" sz="2200"/>
              <a:t> lie deep to flexor tendons, lying in concavity of deep palmar arch</a:t>
            </a:r>
            <a:endParaRPr/>
          </a:p>
          <a:p>
            <a:pPr indent="-342900" lvl="0" marL="342900" rtl="0" algn="l">
              <a:spcBef>
                <a:spcPts val="440"/>
              </a:spcBef>
              <a:spcAft>
                <a:spcPts val="0"/>
              </a:spcAft>
              <a:buSzPts val="2200"/>
              <a:buFont typeface="Arial"/>
              <a:buChar char="•"/>
            </a:pPr>
            <a:r>
              <a:rPr b="1" lang="en-US" sz="2200"/>
              <a:t>It supply </a:t>
            </a:r>
            <a:r>
              <a:rPr b="1" lang="en-US" sz="2200">
                <a:solidFill>
                  <a:srgbClr val="FFFF00"/>
                </a:solidFill>
              </a:rPr>
              <a:t>13 muscles </a:t>
            </a:r>
            <a:endParaRPr/>
          </a:p>
          <a:p>
            <a:pPr indent="-342900" lvl="0" marL="342900" rtl="0" algn="l">
              <a:spcBef>
                <a:spcPts val="440"/>
              </a:spcBef>
              <a:spcAft>
                <a:spcPts val="0"/>
              </a:spcAft>
              <a:buClr>
                <a:srgbClr val="FF0066"/>
              </a:buClr>
              <a:buSzPts val="2772"/>
              <a:buFont typeface="Arial"/>
              <a:buChar char="•"/>
            </a:pPr>
            <a:r>
              <a:rPr b="1" lang="en-US" sz="2200"/>
              <a:t>7 Interosseous muscles</a:t>
            </a:r>
            <a:endParaRPr/>
          </a:p>
          <a:p>
            <a:pPr indent="-342900" lvl="0" marL="342900" rtl="0" algn="l">
              <a:spcBef>
                <a:spcPts val="440"/>
              </a:spcBef>
              <a:spcAft>
                <a:spcPts val="0"/>
              </a:spcAft>
              <a:buClr>
                <a:srgbClr val="FF0066"/>
              </a:buClr>
              <a:buSzPts val="2772"/>
              <a:buFont typeface="Arial"/>
              <a:buChar char="•"/>
            </a:pPr>
            <a:r>
              <a:rPr b="1" lang="en-US" sz="2200"/>
              <a:t>2 Medial lumbricals</a:t>
            </a:r>
            <a:endParaRPr/>
          </a:p>
          <a:p>
            <a:pPr indent="-342900" lvl="0" marL="342900" rtl="0" algn="l">
              <a:spcBef>
                <a:spcPts val="440"/>
              </a:spcBef>
              <a:spcAft>
                <a:spcPts val="0"/>
              </a:spcAft>
              <a:buClr>
                <a:srgbClr val="FF0066"/>
              </a:buClr>
              <a:buSzPts val="2772"/>
              <a:buFont typeface="Arial"/>
              <a:buChar char="•"/>
            </a:pPr>
            <a:r>
              <a:rPr b="1" lang="en-US" sz="2200"/>
              <a:t>3 Hypothenar muscles</a:t>
            </a:r>
            <a:endParaRPr/>
          </a:p>
          <a:p>
            <a:pPr indent="-342900" lvl="0" marL="342900" rtl="0" algn="l">
              <a:spcBef>
                <a:spcPts val="440"/>
              </a:spcBef>
              <a:spcAft>
                <a:spcPts val="0"/>
              </a:spcAft>
              <a:buClr>
                <a:srgbClr val="FF0066"/>
              </a:buClr>
              <a:buSzPts val="2772"/>
              <a:buFont typeface="Arial"/>
              <a:buChar char="•"/>
            </a:pPr>
            <a:r>
              <a:rPr b="1" lang="en-US" sz="2200"/>
              <a:t>Adductor pollicis</a:t>
            </a:r>
            <a:endParaRPr/>
          </a:p>
          <a:p>
            <a:pPr indent="-342900" lvl="0" marL="342900" rtl="0" algn="l">
              <a:spcBef>
                <a:spcPts val="440"/>
              </a:spcBef>
              <a:spcAft>
                <a:spcPts val="0"/>
              </a:spcAft>
              <a:buSzPts val="2200"/>
              <a:buFont typeface="Arial"/>
              <a:buChar char="•"/>
            </a:pPr>
            <a:r>
              <a:rPr b="1" i="1" lang="en-US" sz="2200" u="sng">
                <a:solidFill>
                  <a:srgbClr val="FF0066"/>
                </a:solidFill>
              </a:rPr>
              <a:t>Superficial branch of ulnar nerve </a:t>
            </a:r>
            <a:r>
              <a:rPr b="1" lang="en-US" sz="2200"/>
              <a:t>supply little and medial side of ring finger</a:t>
            </a:r>
            <a:endParaRPr/>
          </a:p>
          <a:p>
            <a:pPr indent="-342900" lvl="0" marL="342900" rtl="0" algn="l">
              <a:spcBef>
                <a:spcPts val="440"/>
              </a:spcBef>
              <a:spcAft>
                <a:spcPts val="0"/>
              </a:spcAft>
              <a:buSzPts val="2200"/>
              <a:buFont typeface="Arial"/>
              <a:buChar char="•"/>
            </a:pPr>
            <a:r>
              <a:rPr b="1" i="1" lang="en-US" sz="2200" u="sng">
                <a:solidFill>
                  <a:srgbClr val="FF0066"/>
                </a:solidFill>
              </a:rPr>
              <a:t>Dorsal branch of ulnar nerve </a:t>
            </a:r>
            <a:r>
              <a:rPr b="1" lang="en-US" sz="2200"/>
              <a:t>medial third of dorsum of palm  and medial one and half fingers</a:t>
            </a:r>
            <a:endParaRPr/>
          </a:p>
          <a:p>
            <a:pPr indent="-342900" lvl="0" marL="342900" rtl="0" algn="l">
              <a:spcBef>
                <a:spcPts val="440"/>
              </a:spcBef>
              <a:spcAft>
                <a:spcPts val="0"/>
              </a:spcAft>
              <a:buSzPts val="2200"/>
              <a:buFont typeface="Arial"/>
              <a:buChar char="•"/>
            </a:pPr>
            <a:r>
              <a:rPr b="1" i="1" lang="en-US" sz="2200" u="sng">
                <a:solidFill>
                  <a:srgbClr val="FF0066"/>
                </a:solidFill>
              </a:rPr>
              <a:t>Palmar cutaneous nerve median </a:t>
            </a:r>
            <a:r>
              <a:rPr b="1" lang="en-US" sz="2200"/>
              <a:t>third of palm</a:t>
            </a:r>
            <a:endParaRPr/>
          </a:p>
          <a:p>
            <a:pPr indent="-190500" lvl="0" marL="342900" rtl="0" algn="l">
              <a:spcBef>
                <a:spcPts val="480"/>
              </a:spcBef>
              <a:spcAft>
                <a:spcPts val="0"/>
              </a:spcAft>
              <a:buSzPts val="2400"/>
              <a:buFont typeface="Arial"/>
              <a:buNone/>
            </a:pPr>
            <a:r>
              <a:t/>
            </a:r>
            <a:endParaRPr b="1"/>
          </a:p>
          <a:p>
            <a:pPr indent="-190500" lvl="0" marL="342900" rtl="0" algn="l">
              <a:spcBef>
                <a:spcPts val="480"/>
              </a:spcBef>
              <a:spcAft>
                <a:spcPts val="0"/>
              </a:spcAft>
              <a:buSzPts val="2400"/>
              <a:buFont typeface="Arial"/>
              <a:buNone/>
            </a:pPr>
            <a:r>
              <a:t/>
            </a:r>
            <a:endParaRPr b="1"/>
          </a:p>
          <a:p>
            <a:pPr indent="-190500" lvl="0" marL="342900" rtl="0" algn="l">
              <a:spcBef>
                <a:spcPts val="480"/>
              </a:spcBef>
              <a:spcAft>
                <a:spcPts val="0"/>
              </a:spcAft>
              <a:buSzPts val="2400"/>
              <a:buFont typeface="Arial"/>
              <a:buNone/>
            </a:pPr>
            <a:r>
              <a:t/>
            </a:r>
            <a:endParaRPr b="1"/>
          </a:p>
        </p:txBody>
      </p:sp>
    </p:spTree>
  </p:cSld>
  <p:clrMapOvr>
    <a:masterClrMapping/>
  </p:clrMapOvr>
</p:sld>
</file>

<file path=ppt/slides/slide2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2" name="Shape 1942"/>
        <p:cNvGrpSpPr/>
        <p:nvPr/>
      </p:nvGrpSpPr>
      <p:grpSpPr>
        <a:xfrm>
          <a:off x="0" y="0"/>
          <a:ext cx="0" cy="0"/>
          <a:chOff x="0" y="0"/>
          <a:chExt cx="0" cy="0"/>
        </a:xfrm>
      </p:grpSpPr>
      <p:pic>
        <p:nvPicPr>
          <p:cNvPr id="1943" name="Google Shape;1943;p264"/>
          <p:cNvPicPr preferRelativeResize="0"/>
          <p:nvPr>
            <p:ph idx="4294967295" type="body"/>
          </p:nvPr>
        </p:nvPicPr>
        <p:blipFill rotWithShape="1">
          <a:blip r:embed="rId3">
            <a:alphaModFix/>
          </a:blip>
          <a:srcRect b="0" l="0" r="0" t="0"/>
          <a:stretch/>
        </p:blipFill>
        <p:spPr>
          <a:xfrm>
            <a:off x="567851" y="1336675"/>
            <a:ext cx="8097837" cy="4789488"/>
          </a:xfrm>
          <a:prstGeom prst="rect">
            <a:avLst/>
          </a:prstGeom>
          <a:noFill/>
          <a:ln>
            <a:noFill/>
          </a:ln>
        </p:spPr>
      </p:pic>
    </p:spTree>
  </p:cSld>
  <p:clrMapOvr>
    <a:masterClrMapping/>
  </p:clrMapOvr>
</p:sld>
</file>

<file path=ppt/slides/slide2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7" name="Shape 1947"/>
        <p:cNvGrpSpPr/>
        <p:nvPr/>
      </p:nvGrpSpPr>
      <p:grpSpPr>
        <a:xfrm>
          <a:off x="0" y="0"/>
          <a:ext cx="0" cy="0"/>
          <a:chOff x="0" y="0"/>
          <a:chExt cx="0" cy="0"/>
        </a:xfrm>
      </p:grpSpPr>
      <p:sp>
        <p:nvSpPr>
          <p:cNvPr id="1948" name="Google Shape;1948;p265"/>
          <p:cNvSpPr txBox="1"/>
          <p:nvPr>
            <p:ph type="title"/>
          </p:nvPr>
        </p:nvSpPr>
        <p:spPr>
          <a:xfrm>
            <a:off x="2703513" y="-334982"/>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rPr>
              <a:t>MEDIAN NERVE</a:t>
            </a:r>
            <a:endParaRPr/>
          </a:p>
        </p:txBody>
      </p:sp>
      <p:sp>
        <p:nvSpPr>
          <p:cNvPr id="1949" name="Google Shape;1949;p265"/>
          <p:cNvSpPr txBox="1"/>
          <p:nvPr>
            <p:ph idx="1" type="body"/>
          </p:nvPr>
        </p:nvSpPr>
        <p:spPr>
          <a:xfrm>
            <a:off x="427703" y="1066800"/>
            <a:ext cx="7408003" cy="50593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FFFF00"/>
              </a:buClr>
              <a:buSzPts val="2400"/>
              <a:buFont typeface="Arial"/>
              <a:buChar char="•"/>
            </a:pPr>
            <a:r>
              <a:rPr b="1" lang="en-US"/>
              <a:t>The median nerve end in carpal tunnel by dividing to </a:t>
            </a:r>
            <a:r>
              <a:rPr b="1" lang="en-US">
                <a:solidFill>
                  <a:srgbClr val="FFFF00"/>
                </a:solidFill>
              </a:rPr>
              <a:t>lateral and medial divisions.</a:t>
            </a:r>
            <a:endParaRPr/>
          </a:p>
          <a:p>
            <a:pPr indent="-342900" lvl="0" marL="342900" rtl="0" algn="l">
              <a:spcBef>
                <a:spcPts val="480"/>
              </a:spcBef>
              <a:spcAft>
                <a:spcPts val="0"/>
              </a:spcAft>
              <a:buClr>
                <a:srgbClr val="FFFF00"/>
              </a:buClr>
              <a:buSzPts val="2400"/>
              <a:buFont typeface="Arial"/>
              <a:buChar char="•"/>
            </a:pPr>
            <a:r>
              <a:rPr b="1" lang="en-US">
                <a:solidFill>
                  <a:srgbClr val="7ABC32"/>
                </a:solidFill>
              </a:rPr>
              <a:t>Lateral division smaller </a:t>
            </a:r>
            <a:endParaRPr/>
          </a:p>
          <a:p>
            <a:pPr indent="-342900" lvl="0" marL="342900" rtl="0" algn="l">
              <a:spcBef>
                <a:spcPts val="480"/>
              </a:spcBef>
              <a:spcAft>
                <a:spcPts val="0"/>
              </a:spcAft>
              <a:buClr>
                <a:srgbClr val="FFFF00"/>
              </a:buClr>
              <a:buSzPts val="2400"/>
              <a:buFont typeface="Arial"/>
              <a:buChar char="•"/>
            </a:pPr>
            <a:r>
              <a:rPr b="1" lang="en-US"/>
              <a:t>Supply 3 thenar muscles</a:t>
            </a:r>
            <a:endParaRPr/>
          </a:p>
          <a:p>
            <a:pPr indent="-342900" lvl="0" marL="342900" rtl="0" algn="l">
              <a:spcBef>
                <a:spcPts val="480"/>
              </a:spcBef>
              <a:spcAft>
                <a:spcPts val="0"/>
              </a:spcAft>
              <a:buClr>
                <a:srgbClr val="FFFF00"/>
              </a:buClr>
              <a:buSzPts val="2400"/>
              <a:buFont typeface="Arial"/>
              <a:buChar char="•"/>
            </a:pPr>
            <a:r>
              <a:rPr b="1" lang="en-US"/>
              <a:t>3 Digital branches to thumb and lateral index</a:t>
            </a:r>
            <a:endParaRPr/>
          </a:p>
          <a:p>
            <a:pPr indent="-342900" lvl="0" marL="342900" rtl="0" algn="l">
              <a:spcBef>
                <a:spcPts val="480"/>
              </a:spcBef>
              <a:spcAft>
                <a:spcPts val="0"/>
              </a:spcAft>
              <a:buClr>
                <a:srgbClr val="FFFF00"/>
              </a:buClr>
              <a:buSzPts val="2400"/>
              <a:buFont typeface="Arial"/>
              <a:buChar char="•"/>
            </a:pPr>
            <a:r>
              <a:rPr b="1" lang="en-US"/>
              <a:t>First Lumbrical</a:t>
            </a:r>
            <a:endParaRPr/>
          </a:p>
          <a:p>
            <a:pPr indent="-342900" lvl="0" marL="342900" rtl="0" algn="l">
              <a:spcBef>
                <a:spcPts val="480"/>
              </a:spcBef>
              <a:spcAft>
                <a:spcPts val="0"/>
              </a:spcAft>
              <a:buClr>
                <a:srgbClr val="FFFF00"/>
              </a:buClr>
              <a:buSzPts val="2400"/>
              <a:buFont typeface="Arial"/>
              <a:buChar char="•"/>
            </a:pPr>
            <a:r>
              <a:rPr b="1" lang="en-US">
                <a:solidFill>
                  <a:srgbClr val="7ABC32"/>
                </a:solidFill>
              </a:rPr>
              <a:t>Median division larger</a:t>
            </a:r>
            <a:endParaRPr/>
          </a:p>
          <a:p>
            <a:pPr indent="-342900" lvl="0" marL="342900" rtl="0" algn="l">
              <a:spcBef>
                <a:spcPts val="480"/>
              </a:spcBef>
              <a:spcAft>
                <a:spcPts val="0"/>
              </a:spcAft>
              <a:buClr>
                <a:srgbClr val="FFFF00"/>
              </a:buClr>
              <a:buSzPts val="2400"/>
              <a:buFont typeface="Arial"/>
              <a:buChar char="•"/>
            </a:pPr>
            <a:r>
              <a:rPr b="1" lang="en-US"/>
              <a:t>Supply digital nerves by two branches ,medial side of index, middle and lateral part of ring,2</a:t>
            </a:r>
            <a:r>
              <a:rPr b="1" baseline="30000" lang="en-US"/>
              <a:t>nd</a:t>
            </a:r>
            <a:r>
              <a:rPr b="1" lang="en-US"/>
              <a:t> Lumbrical</a:t>
            </a:r>
            <a:endParaRPr/>
          </a:p>
        </p:txBody>
      </p:sp>
    </p:spTree>
  </p:cSld>
  <p:clrMapOvr>
    <a:masterClrMapping/>
  </p:clrMapOvr>
</p:sld>
</file>

<file path=ppt/slides/slide2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3" name="Shape 1953"/>
        <p:cNvGrpSpPr/>
        <p:nvPr/>
      </p:nvGrpSpPr>
      <p:grpSpPr>
        <a:xfrm>
          <a:off x="0" y="0"/>
          <a:ext cx="0" cy="0"/>
          <a:chOff x="0" y="0"/>
          <a:chExt cx="0" cy="0"/>
        </a:xfrm>
      </p:grpSpPr>
      <p:pic>
        <p:nvPicPr>
          <p:cNvPr id="1954" name="Google Shape;1954;p266"/>
          <p:cNvPicPr preferRelativeResize="0"/>
          <p:nvPr>
            <p:ph idx="4294967295" type="body"/>
          </p:nvPr>
        </p:nvPicPr>
        <p:blipFill rotWithShape="1">
          <a:blip r:embed="rId3">
            <a:alphaModFix/>
          </a:blip>
          <a:srcRect b="0" l="0" r="0" t="0"/>
          <a:stretch/>
        </p:blipFill>
        <p:spPr>
          <a:xfrm>
            <a:off x="562481" y="1068388"/>
            <a:ext cx="8243887" cy="5057775"/>
          </a:xfrm>
          <a:prstGeom prst="rect">
            <a:avLst/>
          </a:prstGeom>
          <a:noFill/>
          <a:ln>
            <a:noFill/>
          </a:ln>
        </p:spPr>
      </p:pic>
    </p:spTree>
  </p:cSld>
  <p:clrMapOvr>
    <a:masterClrMapping/>
  </p:clrMapOvr>
</p:sld>
</file>

<file path=ppt/slides/slide2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8" name="Shape 1958"/>
        <p:cNvGrpSpPr/>
        <p:nvPr/>
      </p:nvGrpSpPr>
      <p:grpSpPr>
        <a:xfrm>
          <a:off x="0" y="0"/>
          <a:ext cx="0" cy="0"/>
          <a:chOff x="0" y="0"/>
          <a:chExt cx="0" cy="0"/>
        </a:xfrm>
      </p:grpSpPr>
      <p:sp>
        <p:nvSpPr>
          <p:cNvPr id="1959" name="Google Shape;1959;p267"/>
          <p:cNvSpPr txBox="1"/>
          <p:nvPr>
            <p:ph type="title"/>
          </p:nvPr>
        </p:nvSpPr>
        <p:spPr>
          <a:xfrm>
            <a:off x="2703513" y="-168722"/>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rPr>
              <a:t>Radial nerve</a:t>
            </a:r>
            <a:endParaRPr/>
          </a:p>
        </p:txBody>
      </p:sp>
      <p:sp>
        <p:nvSpPr>
          <p:cNvPr id="1960" name="Google Shape;1960;p267"/>
          <p:cNvSpPr txBox="1"/>
          <p:nvPr>
            <p:ph idx="1" type="body"/>
          </p:nvPr>
        </p:nvSpPr>
        <p:spPr>
          <a:xfrm>
            <a:off x="1589650" y="1600200"/>
            <a:ext cx="6921304"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Char char="•"/>
            </a:pPr>
            <a:r>
              <a:rPr b="1" lang="en-US"/>
              <a:t>Cutaneous branch of radial nerve pierce deep fascia two cm above wrist</a:t>
            </a:r>
            <a:endParaRPr/>
          </a:p>
          <a:p>
            <a:pPr indent="0" lvl="0" marL="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Char char="•"/>
            </a:pPr>
            <a:r>
              <a:rPr b="1" lang="en-US"/>
              <a:t>Descend towards anatomical snuff box</a:t>
            </a:r>
            <a:endParaRPr/>
          </a:p>
          <a:p>
            <a:pPr indent="0" lvl="0" marL="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Char char="•"/>
            </a:pPr>
            <a:r>
              <a:rPr b="1" lang="en-US"/>
              <a:t>It give 5 dorsal digital nerves, to supply 2/3 of dorsum of hand and three and half fingers.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pic>
        <p:nvPicPr>
          <p:cNvPr id="340" name="Google Shape;340;p27"/>
          <p:cNvPicPr preferRelativeResize="0"/>
          <p:nvPr/>
        </p:nvPicPr>
        <p:blipFill rotWithShape="1">
          <a:blip r:embed="rId3">
            <a:alphaModFix/>
          </a:blip>
          <a:srcRect b="0" l="0" r="0" t="0"/>
          <a:stretch/>
        </p:blipFill>
        <p:spPr>
          <a:xfrm>
            <a:off x="222739" y="269631"/>
            <a:ext cx="9144000" cy="6377354"/>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28"/>
          <p:cNvSpPr txBox="1"/>
          <p:nvPr>
            <p:ph type="title"/>
          </p:nvPr>
        </p:nvSpPr>
        <p:spPr>
          <a:xfrm>
            <a:off x="2703513" y="-400626"/>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C000"/>
                </a:solidFill>
              </a:rPr>
              <a:t>Brachial plexus</a:t>
            </a:r>
            <a:endParaRPr/>
          </a:p>
        </p:txBody>
      </p:sp>
      <p:pic>
        <p:nvPicPr>
          <p:cNvPr descr="Brachial Plexus parts" id="346" name="Google Shape;346;p28"/>
          <p:cNvPicPr preferRelativeResize="0"/>
          <p:nvPr>
            <p:ph idx="1" type="body"/>
          </p:nvPr>
        </p:nvPicPr>
        <p:blipFill rotWithShape="1">
          <a:blip r:embed="rId3">
            <a:alphaModFix/>
          </a:blip>
          <a:srcRect b="0" l="0" r="0" t="0"/>
          <a:stretch/>
        </p:blipFill>
        <p:spPr>
          <a:xfrm>
            <a:off x="225083" y="1097280"/>
            <a:ext cx="8918917" cy="576072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29"/>
          <p:cNvSpPr txBox="1"/>
          <p:nvPr>
            <p:ph type="title"/>
          </p:nvPr>
        </p:nvSpPr>
        <p:spPr>
          <a:xfrm>
            <a:off x="457200" y="274638"/>
            <a:ext cx="8229600" cy="8509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Roots &amp; Trunks</a:t>
            </a:r>
            <a:endParaRPr/>
          </a:p>
        </p:txBody>
      </p:sp>
      <p:sp>
        <p:nvSpPr>
          <p:cNvPr id="352" name="Google Shape;352;p29"/>
          <p:cNvSpPr txBox="1"/>
          <p:nvPr>
            <p:ph idx="1" type="body"/>
          </p:nvPr>
        </p:nvSpPr>
        <p:spPr>
          <a:xfrm>
            <a:off x="-1" y="1600200"/>
            <a:ext cx="4176215"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3200"/>
              <a:buFont typeface="Arial"/>
              <a:buNone/>
            </a:pPr>
            <a:r>
              <a:rPr b="1" lang="en-US" sz="3200">
                <a:solidFill>
                  <a:srgbClr val="FF0066"/>
                </a:solidFill>
              </a:rPr>
              <a:t>Roots:</a:t>
            </a:r>
            <a:r>
              <a:rPr b="1" lang="en-US" sz="3200"/>
              <a:t> </a:t>
            </a:r>
            <a:r>
              <a:rPr b="1" lang="en-US" sz="2800">
                <a:solidFill>
                  <a:srgbClr val="FFFF00"/>
                </a:solidFill>
              </a:rPr>
              <a:t>C5, 6, 7, 8 &amp; T1</a:t>
            </a:r>
            <a:endParaRPr/>
          </a:p>
          <a:p>
            <a:pPr indent="-342900" lvl="0" marL="342900" rtl="0" algn="l">
              <a:spcBef>
                <a:spcPts val="560"/>
              </a:spcBef>
              <a:spcAft>
                <a:spcPts val="0"/>
              </a:spcAft>
              <a:buSzPts val="2800"/>
              <a:buFont typeface="Arial"/>
              <a:buNone/>
            </a:pPr>
            <a:r>
              <a:t/>
            </a:r>
            <a:endParaRPr b="1" sz="2800"/>
          </a:p>
          <a:p>
            <a:pPr indent="-342900" lvl="0" marL="342900" rtl="0" algn="l">
              <a:spcBef>
                <a:spcPts val="640"/>
              </a:spcBef>
              <a:spcAft>
                <a:spcPts val="0"/>
              </a:spcAft>
              <a:buSzPts val="3200"/>
              <a:buFont typeface="Arial"/>
              <a:buNone/>
            </a:pPr>
            <a:r>
              <a:rPr b="1" lang="en-US" sz="3200">
                <a:solidFill>
                  <a:srgbClr val="FF0066"/>
                </a:solidFill>
              </a:rPr>
              <a:t>Trunks: </a:t>
            </a:r>
            <a:endParaRPr/>
          </a:p>
          <a:p>
            <a:pPr indent="-342900" lvl="0" marL="342900" rtl="0" algn="l">
              <a:spcBef>
                <a:spcPts val="560"/>
              </a:spcBef>
              <a:spcAft>
                <a:spcPts val="0"/>
              </a:spcAft>
              <a:buSzPts val="2000"/>
              <a:buFont typeface="Arial"/>
              <a:buNone/>
            </a:pPr>
            <a:r>
              <a:rPr b="1" lang="en-US" sz="2000"/>
              <a:t>	</a:t>
            </a:r>
            <a:r>
              <a:rPr b="1" lang="en-US" sz="2800">
                <a:solidFill>
                  <a:srgbClr val="FFFF00"/>
                </a:solidFill>
              </a:rPr>
              <a:t>upper:</a:t>
            </a:r>
            <a:r>
              <a:rPr b="1" lang="en-US" sz="2000"/>
              <a:t> </a:t>
            </a:r>
            <a:r>
              <a:rPr b="1" lang="en-US" sz="2800">
                <a:solidFill>
                  <a:srgbClr val="FFFF00"/>
                </a:solidFill>
              </a:rPr>
              <a:t>C5 &amp; C6</a:t>
            </a:r>
            <a:endParaRPr/>
          </a:p>
          <a:p>
            <a:pPr indent="-342900" lvl="0" marL="342900" rtl="0" algn="l">
              <a:spcBef>
                <a:spcPts val="400"/>
              </a:spcBef>
              <a:spcAft>
                <a:spcPts val="0"/>
              </a:spcAft>
              <a:buSzPts val="2000"/>
              <a:buFont typeface="Arial"/>
              <a:buNone/>
            </a:pPr>
            <a:r>
              <a:t/>
            </a:r>
            <a:endParaRPr b="1" sz="2000">
              <a:solidFill>
                <a:srgbClr val="000099"/>
              </a:solidFill>
            </a:endParaRPr>
          </a:p>
          <a:p>
            <a:pPr indent="-342900" lvl="0" marL="342900" rtl="0" algn="l">
              <a:spcBef>
                <a:spcPts val="560"/>
              </a:spcBef>
              <a:spcAft>
                <a:spcPts val="0"/>
              </a:spcAft>
              <a:buSzPts val="2000"/>
              <a:buFont typeface="Arial"/>
              <a:buNone/>
            </a:pPr>
            <a:r>
              <a:rPr b="1" lang="en-US" sz="2000"/>
              <a:t>	</a:t>
            </a:r>
            <a:r>
              <a:rPr b="1" lang="en-US" sz="2800">
                <a:solidFill>
                  <a:srgbClr val="FFFF00"/>
                </a:solidFill>
              </a:rPr>
              <a:t>middle: C7</a:t>
            </a:r>
            <a:endParaRPr/>
          </a:p>
          <a:p>
            <a:pPr indent="-342900" lvl="0" marL="342900" rtl="0" algn="l">
              <a:spcBef>
                <a:spcPts val="400"/>
              </a:spcBef>
              <a:spcAft>
                <a:spcPts val="0"/>
              </a:spcAft>
              <a:buSzPts val="2000"/>
              <a:buFont typeface="Arial"/>
              <a:buNone/>
            </a:pPr>
            <a:r>
              <a:t/>
            </a:r>
            <a:endParaRPr b="1" sz="2000"/>
          </a:p>
          <a:p>
            <a:pPr indent="-342900" lvl="0" marL="342900" rtl="0" algn="l">
              <a:spcBef>
                <a:spcPts val="560"/>
              </a:spcBef>
              <a:spcAft>
                <a:spcPts val="0"/>
              </a:spcAft>
              <a:buSzPts val="2000"/>
              <a:buFont typeface="Arial"/>
              <a:buNone/>
            </a:pPr>
            <a:r>
              <a:rPr b="1" lang="en-US" sz="2000"/>
              <a:t>	</a:t>
            </a:r>
            <a:r>
              <a:rPr b="1" lang="en-US" sz="2800">
                <a:solidFill>
                  <a:srgbClr val="FFFF00"/>
                </a:solidFill>
              </a:rPr>
              <a:t>Lower: C8 &amp; T1</a:t>
            </a:r>
            <a:endParaRPr/>
          </a:p>
        </p:txBody>
      </p:sp>
      <p:pic>
        <p:nvPicPr>
          <p:cNvPr descr="Brachial Plexus parts" id="353" name="Google Shape;353;p29"/>
          <p:cNvPicPr preferRelativeResize="0"/>
          <p:nvPr/>
        </p:nvPicPr>
        <p:blipFill rotWithShape="1">
          <a:blip r:embed="rId3">
            <a:alphaModFix/>
          </a:blip>
          <a:srcRect b="0" l="0" r="0" t="0"/>
          <a:stretch/>
        </p:blipFill>
        <p:spPr>
          <a:xfrm>
            <a:off x="4006188" y="1152525"/>
            <a:ext cx="5045075" cy="54451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pic>
        <p:nvPicPr>
          <p:cNvPr descr="9" id="187" name="Google Shape;187;p3"/>
          <p:cNvPicPr preferRelativeResize="0"/>
          <p:nvPr/>
        </p:nvPicPr>
        <p:blipFill rotWithShape="1">
          <a:blip r:embed="rId3">
            <a:alphaModFix/>
          </a:blip>
          <a:srcRect b="0" l="0" r="0" t="0"/>
          <a:stretch/>
        </p:blipFill>
        <p:spPr>
          <a:xfrm>
            <a:off x="5162843" y="452269"/>
            <a:ext cx="3895552" cy="4823118"/>
          </a:xfrm>
          <a:prstGeom prst="rect">
            <a:avLst/>
          </a:prstGeom>
          <a:noFill/>
          <a:ln>
            <a:noFill/>
          </a:ln>
        </p:spPr>
      </p:pic>
      <p:sp>
        <p:nvSpPr>
          <p:cNvPr id="188" name="Google Shape;188;p3"/>
          <p:cNvSpPr txBox="1"/>
          <p:nvPr>
            <p:ph idx="1" type="body"/>
          </p:nvPr>
        </p:nvSpPr>
        <p:spPr>
          <a:xfrm>
            <a:off x="0" y="0"/>
            <a:ext cx="7821637" cy="68580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SzPts val="3600"/>
              <a:buFont typeface="Arial"/>
              <a:buNone/>
            </a:pPr>
            <a:r>
              <a:rPr b="1" lang="en-US" sz="3600">
                <a:solidFill>
                  <a:srgbClr val="FF0066"/>
                </a:solidFill>
              </a:rPr>
              <a:t>Anterior Wall:</a:t>
            </a:r>
            <a:endParaRPr/>
          </a:p>
          <a:p>
            <a:pPr indent="0" lvl="0" marL="0" rtl="0" algn="l">
              <a:spcBef>
                <a:spcPts val="480"/>
              </a:spcBef>
              <a:spcAft>
                <a:spcPts val="0"/>
              </a:spcAft>
              <a:buSzPts val="2400"/>
              <a:buFont typeface="Arial"/>
              <a:buNone/>
            </a:pPr>
            <a:r>
              <a:rPr b="1" lang="en-US">
                <a:solidFill>
                  <a:schemeClr val="lt2"/>
                </a:solidFill>
              </a:rPr>
              <a:t>Pect. Major </a:t>
            </a:r>
            <a:r>
              <a:rPr b="1" lang="en-US">
                <a:solidFill>
                  <a:srgbClr val="FFFF00"/>
                </a:solidFill>
              </a:rPr>
              <a:t>(superficial layer)</a:t>
            </a:r>
            <a:endParaRPr/>
          </a:p>
          <a:p>
            <a:pPr indent="0" lvl="0" marL="0" rtl="0" algn="l">
              <a:spcBef>
                <a:spcPts val="480"/>
              </a:spcBef>
              <a:spcAft>
                <a:spcPts val="0"/>
              </a:spcAft>
              <a:buSzPts val="2400"/>
              <a:buFont typeface="Arial"/>
              <a:buNone/>
            </a:pPr>
            <a:r>
              <a:rPr b="1" lang="en-US">
                <a:solidFill>
                  <a:schemeClr val="lt2"/>
                </a:solidFill>
              </a:rPr>
              <a:t>Pect. Minor</a:t>
            </a:r>
            <a:r>
              <a:rPr b="1" lang="en-US">
                <a:solidFill>
                  <a:srgbClr val="FFFF00"/>
                </a:solidFill>
              </a:rPr>
              <a:t>(deep layer)</a:t>
            </a:r>
            <a:r>
              <a:rPr b="1" lang="en-US">
                <a:solidFill>
                  <a:schemeClr val="lt2"/>
                </a:solidFill>
              </a:rPr>
              <a:t>Subclavius</a:t>
            </a:r>
            <a:endParaRPr/>
          </a:p>
          <a:p>
            <a:pPr indent="0" lvl="0" marL="0" rtl="0" algn="l">
              <a:spcBef>
                <a:spcPts val="480"/>
              </a:spcBef>
              <a:spcAft>
                <a:spcPts val="0"/>
              </a:spcAft>
              <a:buSzPts val="2400"/>
              <a:buFont typeface="Arial"/>
              <a:buNone/>
            </a:pPr>
            <a:r>
              <a:rPr b="1" lang="en-US">
                <a:solidFill>
                  <a:schemeClr val="lt2"/>
                </a:solidFill>
              </a:rPr>
              <a:t> , clavipectoral fascia suspensory</a:t>
            </a:r>
            <a:endParaRPr/>
          </a:p>
          <a:p>
            <a:pPr indent="0" lvl="0" marL="0" rtl="0" algn="l">
              <a:spcBef>
                <a:spcPts val="480"/>
              </a:spcBef>
              <a:spcAft>
                <a:spcPts val="0"/>
              </a:spcAft>
              <a:buSzPts val="2400"/>
              <a:buFont typeface="Arial"/>
              <a:buNone/>
            </a:pPr>
            <a:r>
              <a:rPr b="1" lang="en-US">
                <a:solidFill>
                  <a:schemeClr val="lt2"/>
                </a:solidFill>
              </a:rPr>
              <a:t> lig of axilla.</a:t>
            </a:r>
            <a:endParaRPr b="1">
              <a:solidFill>
                <a:srgbClr val="CC0000"/>
              </a:solidFill>
            </a:endParaRPr>
          </a:p>
          <a:p>
            <a:pPr indent="0" lvl="0" marL="0" rtl="0" algn="l">
              <a:spcBef>
                <a:spcPts val="480"/>
              </a:spcBef>
              <a:spcAft>
                <a:spcPts val="0"/>
              </a:spcAft>
              <a:buSzPts val="2400"/>
              <a:buFont typeface="Arial"/>
              <a:buNone/>
            </a:pPr>
            <a:r>
              <a:rPr b="1" lang="en-US">
                <a:solidFill>
                  <a:srgbClr val="FFFF00"/>
                </a:solidFill>
              </a:rPr>
              <a:t>Clavipectoral Fascia</a:t>
            </a:r>
            <a:r>
              <a:rPr b="1" lang="en-US"/>
              <a:t>: Is the fascia</a:t>
            </a:r>
            <a:endParaRPr/>
          </a:p>
          <a:p>
            <a:pPr indent="0" lvl="0" marL="0" rtl="0" algn="l">
              <a:spcBef>
                <a:spcPts val="480"/>
              </a:spcBef>
              <a:spcAft>
                <a:spcPts val="0"/>
              </a:spcAft>
              <a:buSzPts val="2400"/>
              <a:buFont typeface="Arial"/>
              <a:buNone/>
            </a:pPr>
            <a:r>
              <a:rPr b="1" lang="en-US"/>
              <a:t> of anterior wall of axilla</a:t>
            </a:r>
            <a:endParaRPr/>
          </a:p>
          <a:p>
            <a:pPr indent="0" lvl="0" marL="0" rtl="0" algn="l">
              <a:spcBef>
                <a:spcPts val="480"/>
              </a:spcBef>
              <a:spcAft>
                <a:spcPts val="0"/>
              </a:spcAft>
              <a:buSzPts val="2400"/>
              <a:buFont typeface="Arial"/>
              <a:buNone/>
            </a:pPr>
            <a:r>
              <a:rPr b="1" lang="en-US">
                <a:solidFill>
                  <a:schemeClr val="lt2"/>
                </a:solidFill>
              </a:rPr>
              <a:t> Thickened membrane of Deep </a:t>
            </a:r>
            <a:endParaRPr/>
          </a:p>
          <a:p>
            <a:pPr indent="0" lvl="0" marL="0" rtl="0" algn="l">
              <a:spcBef>
                <a:spcPts val="480"/>
              </a:spcBef>
              <a:spcAft>
                <a:spcPts val="0"/>
              </a:spcAft>
              <a:buSzPts val="2400"/>
              <a:buFont typeface="Arial"/>
              <a:buNone/>
            </a:pPr>
            <a:r>
              <a:rPr b="1" lang="en-US">
                <a:solidFill>
                  <a:schemeClr val="lt2"/>
                </a:solidFill>
              </a:rPr>
              <a:t>facial layer that extends from </a:t>
            </a:r>
            <a:endParaRPr/>
          </a:p>
          <a:p>
            <a:pPr indent="0" lvl="0" marL="0" rtl="0" algn="l">
              <a:spcBef>
                <a:spcPts val="560"/>
              </a:spcBef>
              <a:spcAft>
                <a:spcPts val="0"/>
              </a:spcAft>
              <a:buSzPts val="2400"/>
              <a:buFont typeface="Arial"/>
              <a:buNone/>
            </a:pPr>
            <a:r>
              <a:rPr b="1" lang="en-US">
                <a:solidFill>
                  <a:schemeClr val="lt2"/>
                </a:solidFill>
              </a:rPr>
              <a:t>clavicle to floor of axilla, </a:t>
            </a:r>
            <a:r>
              <a:rPr b="1" i="1" lang="en-US" sz="2800" u="sng">
                <a:solidFill>
                  <a:srgbClr val="FF0000"/>
                </a:solidFill>
              </a:rPr>
              <a:t>pierced by 2 in 2 out</a:t>
            </a:r>
            <a:endParaRPr/>
          </a:p>
          <a:p>
            <a:pPr indent="-342900" lvl="0" marL="342900" rtl="0" algn="l">
              <a:spcBef>
                <a:spcPts val="480"/>
              </a:spcBef>
              <a:spcAft>
                <a:spcPts val="0"/>
              </a:spcAft>
              <a:buSzPts val="2400"/>
              <a:buFont typeface="Arial"/>
              <a:buChar char="•"/>
            </a:pPr>
            <a:r>
              <a:rPr b="1" lang="en-US">
                <a:solidFill>
                  <a:schemeClr val="lt2"/>
                </a:solidFill>
              </a:rPr>
              <a:t>Cephalic vein</a:t>
            </a:r>
            <a:endParaRPr/>
          </a:p>
          <a:p>
            <a:pPr indent="-342900" lvl="0" marL="342900" rtl="0" algn="l">
              <a:spcBef>
                <a:spcPts val="480"/>
              </a:spcBef>
              <a:spcAft>
                <a:spcPts val="0"/>
              </a:spcAft>
              <a:buSzPts val="2400"/>
              <a:buFont typeface="Arial"/>
              <a:buChar char="•"/>
            </a:pPr>
            <a:r>
              <a:rPr b="1" lang="en-US">
                <a:solidFill>
                  <a:schemeClr val="lt2"/>
                </a:solidFill>
              </a:rPr>
              <a:t>Infraclavicular lymph node</a:t>
            </a:r>
            <a:endParaRPr/>
          </a:p>
          <a:p>
            <a:pPr indent="-342900" lvl="0" marL="342900" rtl="0" algn="l">
              <a:spcBef>
                <a:spcPts val="480"/>
              </a:spcBef>
              <a:spcAft>
                <a:spcPts val="0"/>
              </a:spcAft>
              <a:buSzPts val="2400"/>
              <a:buFont typeface="Arial"/>
              <a:buChar char="•"/>
            </a:pPr>
            <a:r>
              <a:rPr b="1" lang="en-US">
                <a:solidFill>
                  <a:schemeClr val="lt2"/>
                </a:solidFill>
              </a:rPr>
              <a:t>Acromothoracic artery</a:t>
            </a:r>
            <a:endParaRPr/>
          </a:p>
          <a:p>
            <a:pPr indent="-342900" lvl="0" marL="342900" rtl="0" algn="l">
              <a:spcBef>
                <a:spcPts val="480"/>
              </a:spcBef>
              <a:spcAft>
                <a:spcPts val="0"/>
              </a:spcAft>
              <a:buSzPts val="2400"/>
              <a:buFont typeface="Arial"/>
              <a:buChar char="•"/>
            </a:pPr>
            <a:r>
              <a:rPr b="1" lang="en-US">
                <a:solidFill>
                  <a:schemeClr val="lt2"/>
                </a:solidFill>
              </a:rPr>
              <a:t>Lateral pectoral nerve</a:t>
            </a:r>
            <a:endParaRPr/>
          </a:p>
          <a:p>
            <a:pPr indent="0" lvl="0" marL="0" rtl="0" algn="l">
              <a:spcBef>
                <a:spcPts val="480"/>
              </a:spcBef>
              <a:spcAft>
                <a:spcPts val="0"/>
              </a:spcAft>
              <a:buSzPts val="2400"/>
              <a:buFont typeface="Arial"/>
              <a:buNone/>
            </a:pPr>
            <a:r>
              <a:rPr b="1" lang="en-US">
                <a:solidFill>
                  <a:schemeClr val="lt2"/>
                </a:solidFill>
              </a:rPr>
              <a:t>Fibers run from medial to lateral</a:t>
            </a:r>
            <a:endParaRPr/>
          </a:p>
          <a:p>
            <a:pPr indent="0" lvl="0" marL="0" rtl="0" algn="l">
              <a:spcBef>
                <a:spcPts val="400"/>
              </a:spcBef>
              <a:spcAft>
                <a:spcPts val="0"/>
              </a:spcAft>
              <a:buSzPts val="2000"/>
              <a:buFont typeface="Arial"/>
              <a:buNone/>
            </a:pPr>
            <a:r>
              <a:t/>
            </a:r>
            <a:endParaRPr b="1" sz="2000">
              <a:solidFill>
                <a:schemeClr val="lt2"/>
              </a:solidFill>
            </a:endParaRPr>
          </a:p>
          <a:p>
            <a:pPr indent="0" lvl="0" marL="0" rtl="0" algn="l">
              <a:spcBef>
                <a:spcPts val="400"/>
              </a:spcBef>
              <a:spcAft>
                <a:spcPts val="0"/>
              </a:spcAft>
              <a:buSzPts val="2000"/>
              <a:buFont typeface="Arial"/>
              <a:buNone/>
            </a:pPr>
            <a:r>
              <a:t/>
            </a:r>
            <a:endParaRPr b="1" sz="2000">
              <a:solidFill>
                <a:schemeClr val="lt2"/>
              </a:solidFill>
            </a:endParaRPr>
          </a:p>
          <a:p>
            <a:pPr indent="0" lvl="0" marL="0" rtl="0" algn="l">
              <a:spcBef>
                <a:spcPts val="400"/>
              </a:spcBef>
              <a:spcAft>
                <a:spcPts val="0"/>
              </a:spcAft>
              <a:buSzPts val="2000"/>
              <a:buFont typeface="Arial"/>
              <a:buNone/>
            </a:pPr>
            <a:r>
              <a:t/>
            </a:r>
            <a:endParaRPr b="1" sz="2000">
              <a:solidFill>
                <a:schemeClr val="lt2"/>
              </a:solidFill>
            </a:endParaRPr>
          </a:p>
          <a:p>
            <a:pPr indent="0" lvl="0" marL="0" rtl="0" algn="l">
              <a:spcBef>
                <a:spcPts val="400"/>
              </a:spcBef>
              <a:spcAft>
                <a:spcPts val="0"/>
              </a:spcAft>
              <a:buSzPts val="2000"/>
              <a:buFont typeface="Arial"/>
              <a:buNone/>
            </a:pPr>
            <a:r>
              <a:t/>
            </a:r>
            <a:endParaRPr b="1" sz="2000">
              <a:solidFill>
                <a:schemeClr val="lt2"/>
              </a:solidFill>
            </a:endParaRPr>
          </a:p>
          <a:p>
            <a:pPr indent="0" lvl="0" marL="0" rtl="0" algn="l">
              <a:spcBef>
                <a:spcPts val="400"/>
              </a:spcBef>
              <a:spcAft>
                <a:spcPts val="0"/>
              </a:spcAft>
              <a:buSzPts val="2000"/>
              <a:buFont typeface="Arial"/>
              <a:buNone/>
            </a:pPr>
            <a:r>
              <a:t/>
            </a:r>
            <a:endParaRPr b="1" sz="2000">
              <a:solidFill>
                <a:srgbClr val="000099"/>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pic>
        <p:nvPicPr>
          <p:cNvPr id="358" name="Google Shape;358;p30"/>
          <p:cNvPicPr preferRelativeResize="0"/>
          <p:nvPr/>
        </p:nvPicPr>
        <p:blipFill rotWithShape="1">
          <a:blip r:embed="rId3">
            <a:alphaModFix/>
          </a:blip>
          <a:srcRect b="0" l="0" r="0" t="0"/>
          <a:stretch/>
        </p:blipFill>
        <p:spPr>
          <a:xfrm>
            <a:off x="4403188" y="571500"/>
            <a:ext cx="4754560" cy="6047664"/>
          </a:xfrm>
          <a:prstGeom prst="rect">
            <a:avLst/>
          </a:prstGeom>
          <a:noFill/>
          <a:ln>
            <a:noFill/>
          </a:ln>
        </p:spPr>
      </p:pic>
      <p:sp>
        <p:nvSpPr>
          <p:cNvPr id="359" name="Google Shape;359;p30"/>
          <p:cNvSpPr txBox="1"/>
          <p:nvPr>
            <p:ph type="title"/>
          </p:nvPr>
        </p:nvSpPr>
        <p:spPr>
          <a:xfrm>
            <a:off x="-1" y="-148450"/>
            <a:ext cx="5991367" cy="8509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200">
                <a:solidFill>
                  <a:srgbClr val="FF0000"/>
                </a:solidFill>
              </a:rPr>
              <a:t>Branches of Brachial Plexus</a:t>
            </a:r>
            <a:endParaRPr/>
          </a:p>
        </p:txBody>
      </p:sp>
      <p:sp>
        <p:nvSpPr>
          <p:cNvPr id="360" name="Google Shape;360;p30"/>
          <p:cNvSpPr txBox="1"/>
          <p:nvPr>
            <p:ph idx="1" type="body"/>
          </p:nvPr>
        </p:nvSpPr>
        <p:spPr>
          <a:xfrm>
            <a:off x="0" y="2082018"/>
            <a:ext cx="4853354" cy="4044145"/>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None/>
            </a:pPr>
            <a:r>
              <a:rPr b="1" lang="en-US"/>
              <a:t>Branches from the</a:t>
            </a:r>
            <a:r>
              <a:rPr b="1" lang="en-US">
                <a:solidFill>
                  <a:srgbClr val="000099"/>
                </a:solidFill>
              </a:rPr>
              <a:t> </a:t>
            </a:r>
            <a:r>
              <a:rPr b="1" lang="en-US">
                <a:solidFill>
                  <a:srgbClr val="00B050"/>
                </a:solidFill>
              </a:rPr>
              <a:t>roots</a:t>
            </a:r>
            <a:r>
              <a:rPr b="1" lang="en-US"/>
              <a:t>:  </a:t>
            </a:r>
            <a:r>
              <a:rPr b="1" lang="en-US">
                <a:solidFill>
                  <a:srgbClr val="FFFF00"/>
                </a:solidFill>
              </a:rPr>
              <a:t>2</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t>Branches from </a:t>
            </a:r>
            <a:r>
              <a:rPr b="1" lang="en-US">
                <a:solidFill>
                  <a:srgbClr val="00B050"/>
                </a:solidFill>
              </a:rPr>
              <a:t>upper trunk: </a:t>
            </a:r>
            <a:r>
              <a:rPr b="1" lang="en-US">
                <a:solidFill>
                  <a:srgbClr val="FFFF00"/>
                </a:solidFill>
              </a:rPr>
              <a:t>2</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t>Branches from the </a:t>
            </a:r>
            <a:r>
              <a:rPr b="1" lang="en-US">
                <a:solidFill>
                  <a:srgbClr val="00B050"/>
                </a:solidFill>
              </a:rPr>
              <a:t>cords</a:t>
            </a:r>
            <a:endParaRPr/>
          </a:p>
          <a:p>
            <a:pPr indent="-342900" lvl="0" marL="342900" rtl="0" algn="l">
              <a:spcBef>
                <a:spcPts val="480"/>
              </a:spcBef>
              <a:spcAft>
                <a:spcPts val="0"/>
              </a:spcAft>
              <a:buSzPts val="2400"/>
              <a:buFont typeface="Arial"/>
              <a:buNone/>
            </a:pPr>
            <a:r>
              <a:t/>
            </a:r>
            <a:endParaRPr b="1"/>
          </a:p>
          <a:p>
            <a:pPr indent="-342900" lvl="0" marL="342900" rtl="0" algn="ctr">
              <a:spcBef>
                <a:spcPts val="480"/>
              </a:spcBef>
              <a:spcAft>
                <a:spcPts val="0"/>
              </a:spcAft>
              <a:buSzPts val="2400"/>
              <a:buFont typeface="Arial"/>
              <a:buNone/>
            </a:pPr>
            <a:r>
              <a:rPr b="1" i="1" lang="en-US" u="sng">
                <a:solidFill>
                  <a:srgbClr val="FF0000"/>
                </a:solidFill>
              </a:rPr>
              <a:t>No branches from the divisions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31"/>
          <p:cNvSpPr txBox="1"/>
          <p:nvPr>
            <p:ph type="title"/>
          </p:nvPr>
        </p:nvSpPr>
        <p:spPr>
          <a:xfrm>
            <a:off x="457200" y="-140676"/>
            <a:ext cx="8229600" cy="928586"/>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Divisions &amp; Cords</a:t>
            </a:r>
            <a:endParaRPr/>
          </a:p>
        </p:txBody>
      </p:sp>
      <p:sp>
        <p:nvSpPr>
          <p:cNvPr id="366" name="Google Shape;366;p31"/>
          <p:cNvSpPr txBox="1"/>
          <p:nvPr>
            <p:ph idx="1" type="body"/>
          </p:nvPr>
        </p:nvSpPr>
        <p:spPr>
          <a:xfrm>
            <a:off x="457200" y="859808"/>
            <a:ext cx="8229600" cy="5636525"/>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000"/>
              <a:buFont typeface="Arial"/>
              <a:buNone/>
            </a:pPr>
            <a:r>
              <a:rPr b="1" lang="en-US" sz="2000"/>
              <a:t>Divisions:</a:t>
            </a:r>
            <a:endParaRPr/>
          </a:p>
          <a:p>
            <a:pPr indent="-342900" lvl="0" marL="342900" rtl="0" algn="l">
              <a:spcBef>
                <a:spcPts val="640"/>
              </a:spcBef>
              <a:spcAft>
                <a:spcPts val="0"/>
              </a:spcAft>
              <a:buSzPts val="3200"/>
              <a:buFont typeface="Arial"/>
              <a:buNone/>
            </a:pPr>
            <a:r>
              <a:rPr b="1" lang="en-US" sz="3200">
                <a:solidFill>
                  <a:srgbClr val="FFFF00"/>
                </a:solidFill>
              </a:rPr>
              <a:t>Ant. &amp; Post. </a:t>
            </a:r>
            <a:r>
              <a:rPr b="1" lang="en-US"/>
              <a:t>from each trunk </a:t>
            </a:r>
            <a:endParaRPr/>
          </a:p>
          <a:p>
            <a:pPr indent="-342900" lvl="0" marL="342900" rtl="0" algn="l">
              <a:spcBef>
                <a:spcPts val="480"/>
              </a:spcBef>
              <a:spcAft>
                <a:spcPts val="0"/>
              </a:spcAft>
              <a:buSzPts val="2400"/>
              <a:buFont typeface="Arial"/>
              <a:buNone/>
            </a:pPr>
            <a:r>
              <a:rPr b="1" lang="en-US"/>
              <a:t>Located behind the clavicle</a:t>
            </a:r>
            <a:endParaRPr b="1" sz="2000"/>
          </a:p>
          <a:p>
            <a:pPr indent="-342900" lvl="0" marL="342900" rtl="0" algn="l">
              <a:spcBef>
                <a:spcPts val="400"/>
              </a:spcBef>
              <a:spcAft>
                <a:spcPts val="0"/>
              </a:spcAft>
              <a:buSzPts val="2000"/>
              <a:buFont typeface="Arial"/>
              <a:buNone/>
            </a:pPr>
            <a:r>
              <a:t/>
            </a:r>
            <a:endParaRPr b="1" sz="2000"/>
          </a:p>
          <a:p>
            <a:pPr indent="-342900" lvl="0" marL="342900" rtl="0" algn="l">
              <a:spcBef>
                <a:spcPts val="560"/>
              </a:spcBef>
              <a:spcAft>
                <a:spcPts val="0"/>
              </a:spcAft>
              <a:buSzPts val="2800"/>
              <a:buFont typeface="Arial"/>
              <a:buNone/>
            </a:pPr>
            <a:r>
              <a:rPr b="1" lang="en-US" sz="2800">
                <a:solidFill>
                  <a:srgbClr val="FFFF00"/>
                </a:solidFill>
              </a:rPr>
              <a:t>Cords:</a:t>
            </a:r>
            <a:endParaRPr/>
          </a:p>
          <a:p>
            <a:pPr indent="-342900" lvl="0" marL="342900" rtl="0" algn="l">
              <a:spcBef>
                <a:spcPts val="640"/>
              </a:spcBef>
              <a:spcAft>
                <a:spcPts val="0"/>
              </a:spcAft>
              <a:buSzPts val="2000"/>
              <a:buFont typeface="Arial"/>
              <a:buNone/>
            </a:pPr>
            <a:r>
              <a:rPr b="1" lang="en-US" sz="2000"/>
              <a:t>	</a:t>
            </a:r>
            <a:r>
              <a:rPr b="1" lang="en-US" sz="3200">
                <a:solidFill>
                  <a:srgbClr val="00B0F0"/>
                </a:solidFill>
              </a:rPr>
              <a:t>lateral:</a:t>
            </a:r>
            <a:r>
              <a:rPr b="1" lang="en-US" sz="2000"/>
              <a:t> Ant. divisions of upper &amp; middle trunks</a:t>
            </a:r>
            <a:endParaRPr/>
          </a:p>
          <a:p>
            <a:pPr indent="-342900" lvl="0" marL="342900" rtl="0" algn="l">
              <a:spcBef>
                <a:spcPts val="400"/>
              </a:spcBef>
              <a:spcAft>
                <a:spcPts val="0"/>
              </a:spcAft>
              <a:buSzPts val="2000"/>
              <a:buFont typeface="Arial"/>
              <a:buNone/>
            </a:pPr>
            <a:r>
              <a:t/>
            </a:r>
            <a:endParaRPr b="1" sz="2000"/>
          </a:p>
          <a:p>
            <a:pPr indent="-342900" lvl="0" marL="342900" rtl="0" algn="l">
              <a:spcBef>
                <a:spcPts val="640"/>
              </a:spcBef>
              <a:spcAft>
                <a:spcPts val="0"/>
              </a:spcAft>
              <a:buSzPts val="2000"/>
              <a:buFont typeface="Arial"/>
              <a:buNone/>
            </a:pPr>
            <a:r>
              <a:rPr b="1" lang="en-US" sz="2000"/>
              <a:t>	</a:t>
            </a:r>
            <a:r>
              <a:rPr b="1" lang="en-US" sz="3200">
                <a:solidFill>
                  <a:srgbClr val="FF0066"/>
                </a:solidFill>
              </a:rPr>
              <a:t>medial</a:t>
            </a:r>
            <a:r>
              <a:rPr b="1" lang="en-US" sz="2800">
                <a:solidFill>
                  <a:srgbClr val="00B050"/>
                </a:solidFill>
              </a:rPr>
              <a:t>:</a:t>
            </a:r>
            <a:r>
              <a:rPr b="1" lang="en-US" sz="2000"/>
              <a:t> ant. division of lower trunk</a:t>
            </a:r>
            <a:endParaRPr/>
          </a:p>
          <a:p>
            <a:pPr indent="-342900" lvl="0" marL="342900" rtl="0" algn="l">
              <a:spcBef>
                <a:spcPts val="400"/>
              </a:spcBef>
              <a:spcAft>
                <a:spcPts val="0"/>
              </a:spcAft>
              <a:buSzPts val="2000"/>
              <a:buFont typeface="Arial"/>
              <a:buNone/>
            </a:pPr>
            <a:r>
              <a:t/>
            </a:r>
            <a:endParaRPr b="1" sz="2000"/>
          </a:p>
          <a:p>
            <a:pPr indent="-342900" lvl="0" marL="342900" rtl="0" algn="l">
              <a:spcBef>
                <a:spcPts val="640"/>
              </a:spcBef>
              <a:spcAft>
                <a:spcPts val="0"/>
              </a:spcAft>
              <a:buSzPts val="2000"/>
              <a:buFont typeface="Arial"/>
              <a:buNone/>
            </a:pPr>
            <a:r>
              <a:rPr b="1" lang="en-US" sz="2000"/>
              <a:t>	</a:t>
            </a:r>
            <a:r>
              <a:rPr b="1" lang="en-US" sz="3200">
                <a:solidFill>
                  <a:srgbClr val="00B050"/>
                </a:solidFill>
              </a:rPr>
              <a:t>posterior:</a:t>
            </a:r>
            <a:r>
              <a:rPr b="1" lang="en-US" sz="3200"/>
              <a:t> </a:t>
            </a:r>
            <a:r>
              <a:rPr b="1" lang="en-US" sz="2000"/>
              <a:t>by all 3 post. divisions</a:t>
            </a:r>
            <a:endParaRPr/>
          </a:p>
          <a:p>
            <a:pPr indent="-342900" lvl="0" marL="342900" rtl="0" algn="l">
              <a:spcBef>
                <a:spcPts val="400"/>
              </a:spcBef>
              <a:spcAft>
                <a:spcPts val="0"/>
              </a:spcAft>
              <a:buSzPts val="2000"/>
              <a:buFont typeface="Arial"/>
              <a:buNone/>
            </a:pPr>
            <a:r>
              <a:t/>
            </a:r>
            <a:endParaRPr b="1" sz="2000"/>
          </a:p>
          <a:p>
            <a:pPr indent="-342900" lvl="0" marL="342900" rtl="0" algn="ctr">
              <a:spcBef>
                <a:spcPts val="400"/>
              </a:spcBef>
              <a:spcAft>
                <a:spcPts val="0"/>
              </a:spcAft>
              <a:buSzPts val="2000"/>
              <a:buFont typeface="Arial"/>
              <a:buNone/>
            </a:pPr>
            <a:r>
              <a:rPr b="1" lang="en-US" sz="2000"/>
              <a:t>	</a:t>
            </a:r>
            <a:r>
              <a:rPr b="1" i="1" lang="en-US" sz="2000">
                <a:solidFill>
                  <a:srgbClr val="FFFF00"/>
                </a:solidFill>
              </a:rPr>
              <a:t>*</a:t>
            </a:r>
            <a:r>
              <a:rPr b="1" lang="en-US" sz="2000" u="sng">
                <a:solidFill>
                  <a:srgbClr val="FFFF00"/>
                </a:solidFill>
              </a:rPr>
              <a:t>the cords are named according to their position around the axillary artery</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32"/>
          <p:cNvSpPr txBox="1"/>
          <p:nvPr>
            <p:ph type="title"/>
          </p:nvPr>
        </p:nvSpPr>
        <p:spPr>
          <a:xfrm>
            <a:off x="457200" y="274638"/>
            <a:ext cx="8229600" cy="8509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200">
                <a:solidFill>
                  <a:srgbClr val="FF0000"/>
                </a:solidFill>
              </a:rPr>
              <a:t>Branches From The Roots</a:t>
            </a:r>
            <a:endParaRPr/>
          </a:p>
        </p:txBody>
      </p:sp>
      <p:sp>
        <p:nvSpPr>
          <p:cNvPr id="372" name="Google Shape;372;p32"/>
          <p:cNvSpPr txBox="1"/>
          <p:nvPr>
            <p:ph idx="1" type="body"/>
          </p:nvPr>
        </p:nvSpPr>
        <p:spPr>
          <a:xfrm>
            <a:off x="0" y="1268413"/>
            <a:ext cx="6457071" cy="5113337"/>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00B050"/>
              </a:buClr>
              <a:buSzPts val="3528"/>
              <a:buFont typeface="Noto Sans Symbols"/>
              <a:buChar char="▪"/>
            </a:pPr>
            <a:r>
              <a:rPr b="1" lang="en-US" sz="2800">
                <a:solidFill>
                  <a:srgbClr val="FFFF00"/>
                </a:solidFill>
              </a:rPr>
              <a:t> Dorsal Scapular nerve </a:t>
            </a:r>
            <a:r>
              <a:rPr b="1" lang="en-US" sz="2000">
                <a:solidFill>
                  <a:srgbClr val="000099"/>
                </a:solidFill>
              </a:rPr>
              <a:t>:</a:t>
            </a:r>
            <a:r>
              <a:rPr b="1" lang="en-US" sz="2000"/>
              <a:t>from  </a:t>
            </a:r>
            <a:r>
              <a:rPr b="1" lang="en-US">
                <a:solidFill>
                  <a:srgbClr val="FFFF00"/>
                </a:solidFill>
              </a:rPr>
              <a:t>C5</a:t>
            </a:r>
            <a:endParaRPr/>
          </a:p>
          <a:p>
            <a:pPr indent="-342900" lvl="0" marL="342900" rtl="0" algn="l">
              <a:spcBef>
                <a:spcPts val="400"/>
              </a:spcBef>
              <a:spcAft>
                <a:spcPts val="0"/>
              </a:spcAft>
              <a:buClr>
                <a:srgbClr val="00B050"/>
              </a:buClr>
              <a:buSzPts val="2520"/>
              <a:buFont typeface="Arial"/>
              <a:buNone/>
            </a:pPr>
            <a:r>
              <a:rPr b="1" lang="en-US" sz="2000"/>
              <a:t>Supply the rhomboids &amp; levator scapulae muscles</a:t>
            </a:r>
            <a:endParaRPr/>
          </a:p>
          <a:p>
            <a:pPr indent="-182880" lvl="0" marL="342900" rtl="0" algn="l">
              <a:spcBef>
                <a:spcPts val="400"/>
              </a:spcBef>
              <a:spcAft>
                <a:spcPts val="0"/>
              </a:spcAft>
              <a:buClr>
                <a:srgbClr val="00B050"/>
              </a:buClr>
              <a:buSzPts val="2520"/>
              <a:buFont typeface="Noto Sans Symbols"/>
              <a:buNone/>
            </a:pPr>
            <a:r>
              <a:t/>
            </a:r>
            <a:endParaRPr b="1" sz="2000"/>
          </a:p>
          <a:p>
            <a:pPr indent="-182880" lvl="0" marL="342900" rtl="0" algn="l">
              <a:spcBef>
                <a:spcPts val="400"/>
              </a:spcBef>
              <a:spcAft>
                <a:spcPts val="0"/>
              </a:spcAft>
              <a:buClr>
                <a:srgbClr val="00B050"/>
              </a:buClr>
              <a:buSzPts val="2520"/>
              <a:buFont typeface="Noto Sans Symbols"/>
              <a:buNone/>
            </a:pPr>
            <a:r>
              <a:t/>
            </a:r>
            <a:endParaRPr b="1" sz="2000"/>
          </a:p>
          <a:p>
            <a:pPr indent="-342900" lvl="0" marL="342900" rtl="0" algn="l">
              <a:spcBef>
                <a:spcPts val="560"/>
              </a:spcBef>
              <a:spcAft>
                <a:spcPts val="0"/>
              </a:spcAft>
              <a:buClr>
                <a:srgbClr val="00B050"/>
              </a:buClr>
              <a:buSzPts val="3528"/>
              <a:buFont typeface="Noto Sans Symbols"/>
              <a:buChar char="▪"/>
            </a:pPr>
            <a:r>
              <a:rPr b="1" lang="en-US" sz="2800">
                <a:solidFill>
                  <a:srgbClr val="FFFF00"/>
                </a:solidFill>
              </a:rPr>
              <a:t> Long Thoracic nerve of Bell</a:t>
            </a:r>
            <a:r>
              <a:rPr b="1" lang="en-US" sz="2000">
                <a:solidFill>
                  <a:srgbClr val="000099"/>
                </a:solidFill>
              </a:rPr>
              <a:t>:</a:t>
            </a:r>
            <a:endParaRPr/>
          </a:p>
          <a:p>
            <a:pPr indent="-342900" lvl="0" marL="342900" rtl="0" algn="l">
              <a:spcBef>
                <a:spcPts val="560"/>
              </a:spcBef>
              <a:spcAft>
                <a:spcPts val="0"/>
              </a:spcAft>
              <a:buSzPts val="2000"/>
              <a:buFont typeface="Arial"/>
              <a:buNone/>
            </a:pPr>
            <a:r>
              <a:rPr b="1" lang="en-US" sz="2000"/>
              <a:t>From </a:t>
            </a:r>
            <a:r>
              <a:rPr b="1" lang="en-US" sz="2800">
                <a:solidFill>
                  <a:srgbClr val="00B0F0"/>
                </a:solidFill>
              </a:rPr>
              <a:t>C5, 6, 7</a:t>
            </a:r>
            <a:endParaRPr/>
          </a:p>
          <a:p>
            <a:pPr indent="-342900" lvl="0" marL="342900" rtl="0" algn="l">
              <a:spcBef>
                <a:spcPts val="400"/>
              </a:spcBef>
              <a:spcAft>
                <a:spcPts val="0"/>
              </a:spcAft>
              <a:buSzPts val="2000"/>
              <a:buFont typeface="Arial"/>
              <a:buNone/>
            </a:pPr>
            <a:r>
              <a:rPr b="1" lang="en-US" sz="2000"/>
              <a:t>Descends in the thorax at lat. Surface of serratus m.</a:t>
            </a:r>
            <a:endParaRPr/>
          </a:p>
          <a:p>
            <a:pPr indent="-342900" lvl="0" marL="342900" rtl="0" algn="l">
              <a:spcBef>
                <a:spcPts val="400"/>
              </a:spcBef>
              <a:spcAft>
                <a:spcPts val="0"/>
              </a:spcAft>
              <a:buSzPts val="2000"/>
              <a:buFont typeface="Arial"/>
              <a:buNone/>
            </a:pPr>
            <a:r>
              <a:rPr b="1" lang="en-US" sz="2000"/>
              <a:t>Supply the serratus anterior m.</a:t>
            </a:r>
            <a:endParaRPr/>
          </a:p>
        </p:txBody>
      </p:sp>
      <p:pic>
        <p:nvPicPr>
          <p:cNvPr id="373" name="Google Shape;373;p32"/>
          <p:cNvPicPr preferRelativeResize="0"/>
          <p:nvPr/>
        </p:nvPicPr>
        <p:blipFill rotWithShape="1">
          <a:blip r:embed="rId3">
            <a:alphaModFix/>
          </a:blip>
          <a:srcRect b="0" l="0" r="0" t="0"/>
          <a:stretch/>
        </p:blipFill>
        <p:spPr>
          <a:xfrm>
            <a:off x="5779480" y="10267"/>
            <a:ext cx="3049449" cy="3518379"/>
          </a:xfrm>
          <a:prstGeom prst="rect">
            <a:avLst/>
          </a:prstGeom>
          <a:noFill/>
          <a:ln>
            <a:noFill/>
          </a:ln>
        </p:spPr>
      </p:pic>
      <p:pic>
        <p:nvPicPr>
          <p:cNvPr id="374" name="Google Shape;374;p32"/>
          <p:cNvPicPr preferRelativeResize="0"/>
          <p:nvPr/>
        </p:nvPicPr>
        <p:blipFill rotWithShape="1">
          <a:blip r:embed="rId4">
            <a:alphaModFix/>
          </a:blip>
          <a:srcRect b="0" l="0" r="0" t="0"/>
          <a:stretch/>
        </p:blipFill>
        <p:spPr>
          <a:xfrm>
            <a:off x="5560018" y="3542923"/>
            <a:ext cx="3533775" cy="317182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pic>
        <p:nvPicPr>
          <p:cNvPr descr="Long Thoracic Nerve, Snell" id="379" name="Google Shape;379;p33"/>
          <p:cNvPicPr preferRelativeResize="0"/>
          <p:nvPr/>
        </p:nvPicPr>
        <p:blipFill rotWithShape="1">
          <a:blip r:embed="rId3">
            <a:alphaModFix/>
          </a:blip>
          <a:srcRect b="0" l="0" r="0" t="0"/>
          <a:stretch/>
        </p:blipFill>
        <p:spPr>
          <a:xfrm>
            <a:off x="1083213" y="0"/>
            <a:ext cx="7371470" cy="6639951"/>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34"/>
          <p:cNvSpPr txBox="1"/>
          <p:nvPr>
            <p:ph type="title"/>
          </p:nvPr>
        </p:nvSpPr>
        <p:spPr>
          <a:xfrm>
            <a:off x="457200" y="274638"/>
            <a:ext cx="8229600" cy="8509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Branches From Trunks</a:t>
            </a:r>
            <a:endParaRPr/>
          </a:p>
        </p:txBody>
      </p:sp>
      <p:sp>
        <p:nvSpPr>
          <p:cNvPr id="385" name="Google Shape;385;p34"/>
          <p:cNvSpPr txBox="1"/>
          <p:nvPr>
            <p:ph idx="1" type="body"/>
          </p:nvPr>
        </p:nvSpPr>
        <p:spPr>
          <a:xfrm>
            <a:off x="457200" y="1341438"/>
            <a:ext cx="8229600" cy="4784725"/>
          </a:xfrm>
          <a:prstGeom prst="rect">
            <a:avLst/>
          </a:prstGeom>
          <a:noFill/>
          <a:ln>
            <a:noFill/>
          </a:ln>
        </p:spPr>
        <p:txBody>
          <a:bodyPr anchorCtr="0" anchor="t" bIns="45700" lIns="91425" spcFirstLastPara="1" rIns="91425" wrap="square" tIns="45700">
            <a:noAutofit/>
          </a:bodyPr>
          <a:lstStyle/>
          <a:p>
            <a:pPr indent="-342900" lvl="0" marL="342900" rtl="0" algn="ctr">
              <a:spcBef>
                <a:spcPts val="0"/>
              </a:spcBef>
              <a:spcAft>
                <a:spcPts val="0"/>
              </a:spcAft>
              <a:buSzPts val="2000"/>
              <a:buFont typeface="Arial"/>
              <a:buNone/>
            </a:pPr>
            <a:r>
              <a:rPr b="1" lang="en-US" sz="2000"/>
              <a:t>From upper trunk only</a:t>
            </a:r>
            <a:endParaRPr/>
          </a:p>
          <a:p>
            <a:pPr indent="-342900" lvl="0" marL="342900" rtl="0" algn="l">
              <a:spcBef>
                <a:spcPts val="560"/>
              </a:spcBef>
              <a:spcAft>
                <a:spcPts val="0"/>
              </a:spcAft>
              <a:buSzPts val="2800"/>
              <a:buFont typeface="Arial"/>
              <a:buNone/>
            </a:pPr>
            <a:r>
              <a:rPr b="1" lang="en-US" sz="2800">
                <a:solidFill>
                  <a:srgbClr val="92D050"/>
                </a:solidFill>
              </a:rPr>
              <a:t>1. Nerve to subclavius:</a:t>
            </a:r>
            <a:endParaRPr/>
          </a:p>
          <a:p>
            <a:pPr indent="-342900" lvl="0" marL="342900" rtl="0" algn="l">
              <a:spcBef>
                <a:spcPts val="400"/>
              </a:spcBef>
              <a:spcAft>
                <a:spcPts val="0"/>
              </a:spcAft>
              <a:buSzPts val="2000"/>
              <a:buFont typeface="Arial"/>
              <a:buNone/>
            </a:pPr>
            <a:r>
              <a:rPr b="1" lang="en-US" sz="2000"/>
              <a:t>From C5 &amp; C6</a:t>
            </a:r>
            <a:endParaRPr/>
          </a:p>
          <a:p>
            <a:pPr indent="-342900" lvl="0" marL="342900" rtl="0" algn="l">
              <a:spcBef>
                <a:spcPts val="400"/>
              </a:spcBef>
              <a:spcAft>
                <a:spcPts val="0"/>
              </a:spcAft>
              <a:buSzPts val="2000"/>
              <a:buFont typeface="Arial"/>
              <a:buNone/>
            </a:pPr>
            <a:r>
              <a:t/>
            </a:r>
            <a:endParaRPr b="1" sz="2000"/>
          </a:p>
          <a:p>
            <a:pPr indent="-342900" lvl="0" marL="342900" rtl="0" algn="l">
              <a:spcBef>
                <a:spcPts val="560"/>
              </a:spcBef>
              <a:spcAft>
                <a:spcPts val="0"/>
              </a:spcAft>
              <a:buSzPts val="2800"/>
              <a:buFont typeface="Arial"/>
              <a:buNone/>
            </a:pPr>
            <a:r>
              <a:rPr b="1" lang="en-US" sz="2800">
                <a:solidFill>
                  <a:srgbClr val="92D050"/>
                </a:solidFill>
              </a:rPr>
              <a:t>2. Suprascapular nerve:</a:t>
            </a:r>
            <a:endParaRPr/>
          </a:p>
          <a:p>
            <a:pPr indent="-342900" lvl="0" marL="342900" rtl="0" algn="l">
              <a:spcBef>
                <a:spcPts val="400"/>
              </a:spcBef>
              <a:spcAft>
                <a:spcPts val="0"/>
              </a:spcAft>
              <a:buSzPts val="2000"/>
              <a:buFont typeface="Arial"/>
              <a:buNone/>
            </a:pPr>
            <a:r>
              <a:rPr b="1" lang="en-US" sz="2000"/>
              <a:t>Pass lat. &amp; then post. through suprascapular notch in the scapula</a:t>
            </a:r>
            <a:endParaRPr/>
          </a:p>
          <a:p>
            <a:pPr indent="-342900" lvl="0" marL="342900" rtl="0" algn="l">
              <a:spcBef>
                <a:spcPts val="400"/>
              </a:spcBef>
              <a:spcAft>
                <a:spcPts val="0"/>
              </a:spcAft>
              <a:buSzPts val="2000"/>
              <a:buFont typeface="Arial"/>
              <a:buNone/>
            </a:pPr>
            <a:r>
              <a:rPr b="1" lang="en-US" sz="2000"/>
              <a:t>Supply the supraspinatus &amp; infraspinatus m.</a:t>
            </a:r>
            <a:endParaRPr/>
          </a:p>
          <a:p>
            <a:pPr indent="-342900" lvl="0" marL="342900" rtl="0" algn="l">
              <a:spcBef>
                <a:spcPts val="400"/>
              </a:spcBef>
              <a:spcAft>
                <a:spcPts val="0"/>
              </a:spcAft>
              <a:buSzPts val="2000"/>
              <a:buFont typeface="Arial"/>
              <a:buNone/>
            </a:pPr>
            <a:r>
              <a:t/>
            </a:r>
            <a:endParaRPr b="1" sz="2000"/>
          </a:p>
          <a:p>
            <a:pPr indent="-342900" lvl="0" marL="342900" rtl="0" algn="l">
              <a:spcBef>
                <a:spcPts val="400"/>
              </a:spcBef>
              <a:spcAft>
                <a:spcPts val="0"/>
              </a:spcAft>
              <a:buSzPts val="2000"/>
              <a:buFont typeface="Arial"/>
              <a:buNone/>
            </a:pPr>
            <a:r>
              <a:t/>
            </a:r>
            <a:endParaRPr b="1" sz="2000"/>
          </a:p>
          <a:p>
            <a:pPr indent="-342900" lvl="0" marL="342900" rtl="0" algn="ctr">
              <a:spcBef>
                <a:spcPts val="400"/>
              </a:spcBef>
              <a:spcAft>
                <a:spcPts val="0"/>
              </a:spcAft>
              <a:buSzPts val="2000"/>
              <a:buFont typeface="Arial"/>
              <a:buNone/>
            </a:pPr>
            <a:r>
              <a:rPr b="1" lang="en-US" sz="2000">
                <a:solidFill>
                  <a:srgbClr val="00B0F0"/>
                </a:solidFill>
              </a:rPr>
              <a:t>Branches from roots &amp; trunks are considered:</a:t>
            </a:r>
            <a:endParaRPr b="1">
              <a:solidFill>
                <a:srgbClr val="FFFF00"/>
              </a:solidFill>
            </a:endParaRPr>
          </a:p>
          <a:p>
            <a:pPr indent="-342900" lvl="0" marL="342900" rtl="0" algn="ctr">
              <a:spcBef>
                <a:spcPts val="560"/>
              </a:spcBef>
              <a:spcAft>
                <a:spcPts val="0"/>
              </a:spcAft>
              <a:buSzPts val="2800"/>
              <a:buFont typeface="Arial"/>
              <a:buNone/>
            </a:pPr>
            <a:r>
              <a:rPr b="1" i="1" lang="en-US" sz="2800">
                <a:solidFill>
                  <a:srgbClr val="FF0066"/>
                </a:solidFill>
              </a:rPr>
              <a:t>Supraclavicular branches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pic>
        <p:nvPicPr>
          <p:cNvPr descr="scapula posterior view" id="390" name="Google Shape;390;p35"/>
          <p:cNvPicPr preferRelativeResize="0"/>
          <p:nvPr/>
        </p:nvPicPr>
        <p:blipFill rotWithShape="1">
          <a:blip r:embed="rId3">
            <a:alphaModFix/>
          </a:blip>
          <a:srcRect b="0" l="0" r="0" t="0"/>
          <a:stretch/>
        </p:blipFill>
        <p:spPr>
          <a:xfrm>
            <a:off x="4718050" y="548640"/>
            <a:ext cx="4243070" cy="5683348"/>
          </a:xfrm>
          <a:prstGeom prst="rect">
            <a:avLst/>
          </a:prstGeom>
          <a:noFill/>
          <a:ln>
            <a:noFill/>
          </a:ln>
        </p:spPr>
      </p:pic>
      <p:pic>
        <p:nvPicPr>
          <p:cNvPr descr="scapula, diagram" id="391" name="Google Shape;391;p35"/>
          <p:cNvPicPr preferRelativeResize="0"/>
          <p:nvPr/>
        </p:nvPicPr>
        <p:blipFill rotWithShape="1">
          <a:blip r:embed="rId4">
            <a:alphaModFix/>
          </a:blip>
          <a:srcRect b="0" l="0" r="0" t="0"/>
          <a:stretch/>
        </p:blipFill>
        <p:spPr>
          <a:xfrm>
            <a:off x="211015" y="464233"/>
            <a:ext cx="4126035" cy="5711483"/>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pic>
        <p:nvPicPr>
          <p:cNvPr id="396" name="Google Shape;396;p36"/>
          <p:cNvPicPr preferRelativeResize="0"/>
          <p:nvPr/>
        </p:nvPicPr>
        <p:blipFill rotWithShape="1">
          <a:blip r:embed="rId3">
            <a:alphaModFix/>
          </a:blip>
          <a:srcRect b="0" l="0" r="0" t="0"/>
          <a:stretch/>
        </p:blipFill>
        <p:spPr>
          <a:xfrm>
            <a:off x="562708" y="745588"/>
            <a:ext cx="8060787" cy="5486399"/>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37"/>
          <p:cNvSpPr txBox="1"/>
          <p:nvPr>
            <p:ph type="title"/>
          </p:nvPr>
        </p:nvSpPr>
        <p:spPr>
          <a:xfrm>
            <a:off x="455613" y="274638"/>
            <a:ext cx="8226300"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a:p>
        </p:txBody>
      </p:sp>
      <p:pic>
        <p:nvPicPr>
          <p:cNvPr descr="Brachial Plexus diagram, Snell" id="402" name="Google Shape;402;p37"/>
          <p:cNvPicPr preferRelativeResize="0"/>
          <p:nvPr>
            <p:ph idx="1" type="body"/>
          </p:nvPr>
        </p:nvPicPr>
        <p:blipFill rotWithShape="1">
          <a:blip r:embed="rId3">
            <a:alphaModFix/>
          </a:blip>
          <a:srcRect b="0" l="0" r="0" t="0"/>
          <a:stretch/>
        </p:blipFill>
        <p:spPr>
          <a:xfrm>
            <a:off x="0" y="0"/>
            <a:ext cx="9144000" cy="668215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38"/>
          <p:cNvSpPr txBox="1"/>
          <p:nvPr>
            <p:ph type="title"/>
          </p:nvPr>
        </p:nvSpPr>
        <p:spPr>
          <a:xfrm>
            <a:off x="583809" y="0"/>
            <a:ext cx="8229600" cy="706437"/>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Suprascapular Nerve</a:t>
            </a:r>
            <a:endParaRPr/>
          </a:p>
        </p:txBody>
      </p:sp>
      <p:pic>
        <p:nvPicPr>
          <p:cNvPr descr="intermuscular spaces" id="408" name="Google Shape;408;p38"/>
          <p:cNvPicPr preferRelativeResize="0"/>
          <p:nvPr/>
        </p:nvPicPr>
        <p:blipFill rotWithShape="1">
          <a:blip r:embed="rId3">
            <a:alphaModFix/>
          </a:blip>
          <a:srcRect b="0" l="0" r="0" t="0"/>
          <a:stretch/>
        </p:blipFill>
        <p:spPr>
          <a:xfrm>
            <a:off x="1125416" y="970671"/>
            <a:ext cx="6543798" cy="5815892"/>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39"/>
          <p:cNvSpPr txBox="1"/>
          <p:nvPr>
            <p:ph type="title"/>
          </p:nvPr>
        </p:nvSpPr>
        <p:spPr>
          <a:xfrm>
            <a:off x="457200" y="274638"/>
            <a:ext cx="8229600" cy="8509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Lateral Cord Branches</a:t>
            </a:r>
            <a:endParaRPr/>
          </a:p>
        </p:txBody>
      </p:sp>
      <p:sp>
        <p:nvSpPr>
          <p:cNvPr id="414" name="Google Shape;414;p39"/>
          <p:cNvSpPr txBox="1"/>
          <p:nvPr>
            <p:ph idx="1" type="body"/>
          </p:nvPr>
        </p:nvSpPr>
        <p:spPr>
          <a:xfrm>
            <a:off x="457200" y="1412875"/>
            <a:ext cx="8229600" cy="4968875"/>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800"/>
              <a:buFont typeface="Arial"/>
              <a:buNone/>
            </a:pPr>
            <a:r>
              <a:rPr b="1" lang="en-US" sz="2800">
                <a:solidFill>
                  <a:srgbClr val="FFFF00"/>
                </a:solidFill>
              </a:rPr>
              <a:t>1. Lat. Pectoral nerve:</a:t>
            </a:r>
            <a:endParaRPr/>
          </a:p>
          <a:p>
            <a:pPr indent="-342900" lvl="0" marL="342900" rtl="0" algn="l">
              <a:spcBef>
                <a:spcPts val="400"/>
              </a:spcBef>
              <a:spcAft>
                <a:spcPts val="0"/>
              </a:spcAft>
              <a:buSzPts val="2000"/>
              <a:buFont typeface="Arial"/>
              <a:buNone/>
            </a:pPr>
            <a:r>
              <a:rPr b="1" lang="en-US" sz="2000"/>
              <a:t>Supply pect. Major</a:t>
            </a:r>
            <a:endParaRPr/>
          </a:p>
          <a:p>
            <a:pPr indent="-342900" lvl="0" marL="342900" rtl="0" algn="l">
              <a:spcBef>
                <a:spcPts val="400"/>
              </a:spcBef>
              <a:spcAft>
                <a:spcPts val="0"/>
              </a:spcAft>
              <a:buSzPts val="2000"/>
              <a:buFont typeface="Arial"/>
              <a:buNone/>
            </a:pPr>
            <a:r>
              <a:t/>
            </a:r>
            <a:endParaRPr b="1" sz="2000"/>
          </a:p>
          <a:p>
            <a:pPr indent="-342900" lvl="0" marL="342900" rtl="0" algn="l">
              <a:spcBef>
                <a:spcPts val="560"/>
              </a:spcBef>
              <a:spcAft>
                <a:spcPts val="0"/>
              </a:spcAft>
              <a:buSzPts val="2800"/>
              <a:buFont typeface="Arial"/>
              <a:buNone/>
            </a:pPr>
            <a:r>
              <a:rPr b="1" lang="en-US" sz="2800">
                <a:solidFill>
                  <a:srgbClr val="FFFF00"/>
                </a:solidFill>
              </a:rPr>
              <a:t>2. Musculocutaneous nerve:</a:t>
            </a:r>
            <a:endParaRPr/>
          </a:p>
          <a:p>
            <a:pPr indent="-342900" lvl="0" marL="342900" rtl="0" algn="l">
              <a:spcBef>
                <a:spcPts val="400"/>
              </a:spcBef>
              <a:spcAft>
                <a:spcPts val="0"/>
              </a:spcAft>
              <a:buSzPts val="2000"/>
              <a:buFont typeface="Arial"/>
              <a:buNone/>
            </a:pPr>
            <a:r>
              <a:rPr b="1" lang="en-US" sz="2000"/>
              <a:t>Muscle + skin</a:t>
            </a:r>
            <a:endParaRPr/>
          </a:p>
          <a:p>
            <a:pPr indent="-342900" lvl="0" marL="342900" rtl="0" algn="l">
              <a:spcBef>
                <a:spcPts val="400"/>
              </a:spcBef>
              <a:spcAft>
                <a:spcPts val="0"/>
              </a:spcAft>
              <a:buSzPts val="2000"/>
              <a:buFont typeface="Arial"/>
              <a:buNone/>
            </a:pPr>
            <a:r>
              <a:t/>
            </a:r>
            <a:endParaRPr b="1" sz="2000"/>
          </a:p>
          <a:p>
            <a:pPr indent="-342900" lvl="0" marL="342900" rtl="0" algn="l">
              <a:spcBef>
                <a:spcPts val="560"/>
              </a:spcBef>
              <a:spcAft>
                <a:spcPts val="0"/>
              </a:spcAft>
              <a:buSzPts val="2800"/>
              <a:buFont typeface="Arial"/>
              <a:buNone/>
            </a:pPr>
            <a:r>
              <a:rPr b="1" lang="en-US" sz="2800">
                <a:solidFill>
                  <a:srgbClr val="FFFF00"/>
                </a:solidFill>
              </a:rPr>
              <a:t>3. Lat. ½ of median nerve</a:t>
            </a:r>
            <a:endParaRPr/>
          </a:p>
          <a:p>
            <a:pPr indent="-342900" lvl="0" marL="342900" rtl="0" algn="l">
              <a:spcBef>
                <a:spcPts val="480"/>
              </a:spcBef>
              <a:spcAft>
                <a:spcPts val="0"/>
              </a:spcAft>
              <a:buSzPts val="2400"/>
              <a:buFont typeface="Arial"/>
              <a:buNone/>
            </a:pPr>
            <a:r>
              <a:t/>
            </a:r>
            <a:endParaRPr b="1" sz="2400">
              <a:solidFill>
                <a:srgbClr val="000099"/>
              </a:solidFill>
            </a:endParaRPr>
          </a:p>
          <a:p>
            <a:pPr indent="-342900" lvl="0" marL="342900" rtl="0" algn="l">
              <a:spcBef>
                <a:spcPts val="400"/>
              </a:spcBef>
              <a:spcAft>
                <a:spcPts val="0"/>
              </a:spcAft>
              <a:buSzPts val="2000"/>
              <a:buFont typeface="Arial"/>
              <a:buNone/>
            </a:pPr>
            <a:r>
              <a:t/>
            </a:r>
            <a:endParaRPr b="1" sz="2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descr="C:\Users\Elias\Desktop\Dr ELIAS\Upper Limb Anatomy Images\14 Clavipectoral Fascia.bmp" id="193" name="Google Shape;193;p4"/>
          <p:cNvPicPr preferRelativeResize="0"/>
          <p:nvPr>
            <p:ph idx="4294967295" type="body"/>
          </p:nvPr>
        </p:nvPicPr>
        <p:blipFill rotWithShape="1">
          <a:blip r:embed="rId3">
            <a:alphaModFix/>
          </a:blip>
          <a:srcRect b="0" l="0" r="0" t="0"/>
          <a:stretch/>
        </p:blipFill>
        <p:spPr>
          <a:xfrm>
            <a:off x="435986" y="674688"/>
            <a:ext cx="8032750" cy="58801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p40"/>
          <p:cNvSpPr txBox="1"/>
          <p:nvPr>
            <p:ph type="title"/>
          </p:nvPr>
        </p:nvSpPr>
        <p:spPr>
          <a:xfrm>
            <a:off x="457200" y="274638"/>
            <a:ext cx="8229600" cy="777875"/>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Musculocutaneous Nerve</a:t>
            </a:r>
            <a:endParaRPr/>
          </a:p>
        </p:txBody>
      </p:sp>
      <p:sp>
        <p:nvSpPr>
          <p:cNvPr id="420" name="Google Shape;420;p40"/>
          <p:cNvSpPr txBox="1"/>
          <p:nvPr>
            <p:ph idx="1" type="body"/>
          </p:nvPr>
        </p:nvSpPr>
        <p:spPr>
          <a:xfrm>
            <a:off x="457200" y="1268413"/>
            <a:ext cx="8229600" cy="5040312"/>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None/>
            </a:pPr>
            <a:r>
              <a:rPr b="1" lang="en-US"/>
              <a:t>From lateral cord of B.P</a:t>
            </a:r>
            <a:r>
              <a:rPr b="1" lang="en-US">
                <a:solidFill>
                  <a:srgbClr val="00B050"/>
                </a:solidFill>
              </a:rPr>
              <a:t>. </a:t>
            </a:r>
            <a:r>
              <a:rPr b="1" lang="en-US">
                <a:solidFill>
                  <a:srgbClr val="CD7603"/>
                </a:solidFill>
              </a:rPr>
              <a:t>(C5, 6, 7)</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t>Pierces coracobrachialis muscle &amp; </a:t>
            </a:r>
            <a:endParaRPr/>
          </a:p>
          <a:p>
            <a:pPr indent="-342900" lvl="0" marL="342900" rtl="0" algn="l">
              <a:spcBef>
                <a:spcPts val="480"/>
              </a:spcBef>
              <a:spcAft>
                <a:spcPts val="0"/>
              </a:spcAft>
              <a:buSzPts val="2400"/>
              <a:buFont typeface="Arial"/>
              <a:buNone/>
            </a:pPr>
            <a:r>
              <a:rPr b="1" lang="en-US"/>
              <a:t>Pass in ant. compartment of the arm</a:t>
            </a:r>
            <a:endParaRPr/>
          </a:p>
          <a:p>
            <a:pPr indent="-342900" lvl="0" marL="342900" rtl="0" algn="l">
              <a:spcBef>
                <a:spcPts val="480"/>
              </a:spcBef>
              <a:spcAft>
                <a:spcPts val="0"/>
              </a:spcAft>
              <a:buSzPts val="2400"/>
              <a:buFont typeface="Arial"/>
              <a:buNone/>
            </a:pPr>
            <a:r>
              <a:rPr b="1" lang="en-US">
                <a:solidFill>
                  <a:srgbClr val="FFFF00"/>
                </a:solidFill>
              </a:rPr>
              <a:t>(between biceps brachii &amp; brachialis m.)</a:t>
            </a:r>
            <a:endParaRPr/>
          </a:p>
          <a:p>
            <a:pPr indent="-342900" lvl="0" marL="342900" rtl="0" algn="l">
              <a:spcBef>
                <a:spcPts val="480"/>
              </a:spcBef>
              <a:spcAft>
                <a:spcPts val="0"/>
              </a:spcAft>
              <a:buSzPts val="2400"/>
              <a:buFont typeface="Arial"/>
              <a:buNone/>
            </a:pPr>
            <a:r>
              <a:t/>
            </a:r>
            <a:endParaRPr b="1"/>
          </a:p>
          <a:p>
            <a:pPr indent="-342900" lvl="0" marL="342900" rtl="0" algn="l">
              <a:spcBef>
                <a:spcPts val="560"/>
              </a:spcBef>
              <a:spcAft>
                <a:spcPts val="0"/>
              </a:spcAft>
              <a:buSzPts val="2800"/>
              <a:buFont typeface="Arial"/>
              <a:buNone/>
            </a:pPr>
            <a:r>
              <a:rPr b="1" lang="en-US" sz="2800">
                <a:solidFill>
                  <a:srgbClr val="00B050"/>
                </a:solidFill>
              </a:rPr>
              <a:t>Branches</a:t>
            </a:r>
            <a:endParaRPr/>
          </a:p>
          <a:p>
            <a:pPr indent="-342900" lvl="0" marL="342900" rtl="0" algn="l">
              <a:spcBef>
                <a:spcPts val="480"/>
              </a:spcBef>
              <a:spcAft>
                <a:spcPts val="0"/>
              </a:spcAft>
              <a:buSzPts val="2400"/>
              <a:buFont typeface="Arial"/>
              <a:buNone/>
            </a:pPr>
            <a:r>
              <a:rPr b="1" lang="en-US">
                <a:solidFill>
                  <a:srgbClr val="FFFF00"/>
                </a:solidFill>
              </a:rPr>
              <a:t>Motor:</a:t>
            </a:r>
            <a:r>
              <a:rPr b="1" lang="en-US"/>
              <a:t> to Ant. arm muscles (3)</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solidFill>
                  <a:srgbClr val="FFFF00"/>
                </a:solidFill>
              </a:rPr>
              <a:t>Sensory:</a:t>
            </a:r>
            <a:r>
              <a:rPr b="1" lang="en-US"/>
              <a:t> Elbow joint</a:t>
            </a:r>
            <a:endParaRPr/>
          </a:p>
          <a:p>
            <a:pPr indent="-342900" lvl="0" marL="342900" rtl="0" algn="l">
              <a:spcBef>
                <a:spcPts val="480"/>
              </a:spcBef>
              <a:spcAft>
                <a:spcPts val="0"/>
              </a:spcAft>
              <a:buSzPts val="2400"/>
              <a:buFont typeface="Arial"/>
              <a:buNone/>
            </a:pPr>
            <a:r>
              <a:rPr b="1" lang="en-US"/>
              <a:t>		    lateral side of forearm and ball of thumb </a:t>
            </a:r>
            <a:endParaRPr/>
          </a:p>
          <a:p>
            <a:pPr indent="-342900" lvl="0" marL="342900" rtl="0" algn="l">
              <a:spcBef>
                <a:spcPts val="480"/>
              </a:spcBef>
              <a:spcAft>
                <a:spcPts val="0"/>
              </a:spcAft>
              <a:buSzPts val="2400"/>
              <a:buFont typeface="Arial"/>
              <a:buNone/>
            </a:pPr>
            <a:r>
              <a:rPr b="1" lang="en-US"/>
              <a:t>		   (lat. Cutaneous nerve of forearm)</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41"/>
          <p:cNvSpPr txBox="1"/>
          <p:nvPr>
            <p:ph type="title"/>
          </p:nvPr>
        </p:nvSpPr>
        <p:spPr>
          <a:xfrm>
            <a:off x="1575582" y="274638"/>
            <a:ext cx="7444593" cy="456882"/>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66"/>
                </a:solidFill>
              </a:rPr>
              <a:t>Injury of musculocutaneous nerve</a:t>
            </a:r>
            <a:endParaRPr/>
          </a:p>
        </p:txBody>
      </p:sp>
      <p:sp>
        <p:nvSpPr>
          <p:cNvPr id="426" name="Google Shape;426;p41"/>
          <p:cNvSpPr txBox="1"/>
          <p:nvPr>
            <p:ph idx="1" type="body"/>
          </p:nvPr>
        </p:nvSpPr>
        <p:spPr>
          <a:xfrm>
            <a:off x="281354" y="1195754"/>
            <a:ext cx="8440616" cy="5289454"/>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2400"/>
              <a:buFont typeface="Arial"/>
              <a:buNone/>
            </a:pPr>
            <a:r>
              <a:rPr b="1" lang="en-US">
                <a:solidFill>
                  <a:srgbClr val="FFFF00"/>
                </a:solidFill>
              </a:rPr>
              <a:t>How it commonly occurs: </a:t>
            </a:r>
            <a:r>
              <a:rPr b="1" lang="en-US"/>
              <a:t>An injury to the MCN is relatively uncommon, as it is well protected within the axilla. The most common cause is a stab wound to the axilla region.</a:t>
            </a:r>
            <a:endParaRPr/>
          </a:p>
          <a:p>
            <a:pPr indent="-342900" lvl="0" marL="342900" rtl="0" algn="l">
              <a:spcBef>
                <a:spcPts val="480"/>
              </a:spcBef>
              <a:spcAft>
                <a:spcPts val="0"/>
              </a:spcAft>
              <a:buSzPts val="2400"/>
              <a:buFont typeface="Arial"/>
              <a:buChar char="•"/>
            </a:pPr>
            <a:r>
              <a:rPr b="1" lang="en-US">
                <a:solidFill>
                  <a:srgbClr val="00B0F0"/>
                </a:solidFill>
              </a:rPr>
              <a:t>Motor functions: </a:t>
            </a:r>
            <a:r>
              <a:rPr b="1" lang="en-US"/>
              <a:t>The coracobrachialis, biceps brachii and brachialis muscles are paralyzed. </a:t>
            </a:r>
            <a:r>
              <a:rPr b="1" lang="en-US">
                <a:solidFill>
                  <a:srgbClr val="FFFF00"/>
                </a:solidFill>
              </a:rPr>
              <a:t>Flexion at the shoulder </a:t>
            </a:r>
            <a:r>
              <a:rPr b="1" lang="en-US"/>
              <a:t>is weakened, but can still occur due to the pectoralis major. </a:t>
            </a:r>
            <a:r>
              <a:rPr b="1" lang="en-US">
                <a:solidFill>
                  <a:srgbClr val="FF0000"/>
                </a:solidFill>
              </a:rPr>
              <a:t>Flexion at the elbow </a:t>
            </a:r>
            <a:r>
              <a:rPr b="1" lang="en-US"/>
              <a:t>is also affected, but can still be performed because of the brachioradialis muscle. Also, </a:t>
            </a:r>
            <a:r>
              <a:rPr b="1" lang="en-US">
                <a:solidFill>
                  <a:srgbClr val="FF0066"/>
                </a:solidFill>
              </a:rPr>
              <a:t>supination</a:t>
            </a:r>
            <a:r>
              <a:rPr b="1" lang="en-US"/>
              <a:t> of the affected limb is greatly weakened, but is produced by the supinator muscle.</a:t>
            </a:r>
            <a:endParaRPr/>
          </a:p>
          <a:p>
            <a:pPr indent="-342900" lvl="0" marL="342900" rtl="0" algn="l">
              <a:spcBef>
                <a:spcPts val="480"/>
              </a:spcBef>
              <a:spcAft>
                <a:spcPts val="0"/>
              </a:spcAft>
              <a:buSzPts val="2400"/>
              <a:buFont typeface="Arial"/>
              <a:buChar char="•"/>
            </a:pPr>
            <a:r>
              <a:rPr b="1" lang="en-US">
                <a:solidFill>
                  <a:srgbClr val="FF0000"/>
                </a:solidFill>
              </a:rPr>
              <a:t>Sensory functions: </a:t>
            </a:r>
            <a:r>
              <a:rPr b="1" lang="en-US"/>
              <a:t>Loss of sensation over the lateral side of the forearm.</a:t>
            </a:r>
            <a:endParaRPr/>
          </a:p>
          <a:p>
            <a:pPr indent="-190500" lvl="0" marL="342900" rtl="0" algn="l">
              <a:spcBef>
                <a:spcPts val="480"/>
              </a:spcBef>
              <a:spcAft>
                <a:spcPts val="0"/>
              </a:spcAft>
              <a:buSzPts val="2400"/>
              <a:buFont typeface="Arial"/>
              <a:buNone/>
            </a:pPr>
            <a:r>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pic>
        <p:nvPicPr>
          <p:cNvPr id="431" name="Google Shape;431;p42"/>
          <p:cNvPicPr preferRelativeResize="0"/>
          <p:nvPr>
            <p:ph idx="1" type="body"/>
          </p:nvPr>
        </p:nvPicPr>
        <p:blipFill rotWithShape="1">
          <a:blip r:embed="rId3">
            <a:alphaModFix/>
          </a:blip>
          <a:srcRect b="0" l="0" r="0" t="0"/>
          <a:stretch/>
        </p:blipFill>
        <p:spPr>
          <a:xfrm>
            <a:off x="337625" y="365760"/>
            <a:ext cx="8519456" cy="6049108"/>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pic>
        <p:nvPicPr>
          <p:cNvPr descr="Arm, ant" id="436" name="Google Shape;436;p43"/>
          <p:cNvPicPr preferRelativeResize="0"/>
          <p:nvPr/>
        </p:nvPicPr>
        <p:blipFill rotWithShape="1">
          <a:blip r:embed="rId3">
            <a:alphaModFix/>
          </a:blip>
          <a:srcRect b="0" l="0" r="0" t="0"/>
          <a:stretch/>
        </p:blipFill>
        <p:spPr>
          <a:xfrm>
            <a:off x="858129" y="386863"/>
            <a:ext cx="7695028" cy="5908430"/>
          </a:xfrm>
          <a:prstGeom prst="rect">
            <a:avLst/>
          </a:prstGeom>
          <a:noFill/>
          <a:ln>
            <a:noFill/>
          </a:ln>
        </p:spPr>
      </p:pic>
      <p:sp>
        <p:nvSpPr>
          <p:cNvPr id="437" name="Google Shape;437;p43"/>
          <p:cNvSpPr/>
          <p:nvPr/>
        </p:nvSpPr>
        <p:spPr>
          <a:xfrm>
            <a:off x="984738" y="3812345"/>
            <a:ext cx="1913207" cy="196947"/>
          </a:xfrm>
          <a:prstGeom prst="ellipse">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44"/>
          <p:cNvSpPr txBox="1"/>
          <p:nvPr>
            <p:ph type="title"/>
          </p:nvPr>
        </p:nvSpPr>
        <p:spPr>
          <a:xfrm>
            <a:off x="457200" y="7346"/>
            <a:ext cx="8229600" cy="922337"/>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Medial Cord Branches</a:t>
            </a:r>
            <a:endParaRPr/>
          </a:p>
        </p:txBody>
      </p:sp>
      <p:sp>
        <p:nvSpPr>
          <p:cNvPr id="444" name="Google Shape;444;p44"/>
          <p:cNvSpPr txBox="1"/>
          <p:nvPr>
            <p:ph idx="1" type="body"/>
          </p:nvPr>
        </p:nvSpPr>
        <p:spPr>
          <a:xfrm>
            <a:off x="457200" y="1071461"/>
            <a:ext cx="8229600" cy="5329237"/>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SzPts val="2800"/>
              <a:buFont typeface="Arial"/>
              <a:buNone/>
            </a:pPr>
            <a:r>
              <a:rPr b="1" lang="en-US" sz="2800">
                <a:solidFill>
                  <a:srgbClr val="FFFF00"/>
                </a:solidFill>
              </a:rPr>
              <a:t>1. Medial pectoral n.</a:t>
            </a:r>
            <a:endParaRPr/>
          </a:p>
          <a:p>
            <a:pPr indent="-342900" lvl="0" marL="342900" rtl="0" algn="l">
              <a:lnSpc>
                <a:spcPct val="90000"/>
              </a:lnSpc>
              <a:spcBef>
                <a:spcPts val="400"/>
              </a:spcBef>
              <a:spcAft>
                <a:spcPts val="0"/>
              </a:spcAft>
              <a:buSzPts val="2000"/>
              <a:buFont typeface="Arial"/>
              <a:buNone/>
            </a:pPr>
            <a:r>
              <a:rPr b="1" lang="en-US" sz="2000"/>
              <a:t>Pass through pec. Minor m. </a:t>
            </a:r>
            <a:endParaRPr/>
          </a:p>
          <a:p>
            <a:pPr indent="-342900" lvl="0" marL="342900" rtl="0" algn="l">
              <a:lnSpc>
                <a:spcPct val="90000"/>
              </a:lnSpc>
              <a:spcBef>
                <a:spcPts val="400"/>
              </a:spcBef>
              <a:spcAft>
                <a:spcPts val="0"/>
              </a:spcAft>
              <a:buSzPts val="2000"/>
              <a:buFont typeface="Arial"/>
              <a:buNone/>
            </a:pPr>
            <a:r>
              <a:rPr b="1" lang="en-US" sz="2000"/>
              <a:t>Innervates: pec. Minor &amp; major</a:t>
            </a:r>
            <a:endParaRPr/>
          </a:p>
          <a:p>
            <a:pPr indent="-342900" lvl="0" marL="342900" rtl="0" algn="l">
              <a:lnSpc>
                <a:spcPct val="90000"/>
              </a:lnSpc>
              <a:spcBef>
                <a:spcPts val="400"/>
              </a:spcBef>
              <a:spcAft>
                <a:spcPts val="0"/>
              </a:spcAft>
              <a:buSzPts val="2000"/>
              <a:buFont typeface="Arial"/>
              <a:buNone/>
            </a:pPr>
            <a:r>
              <a:t/>
            </a:r>
            <a:endParaRPr b="1" sz="2000"/>
          </a:p>
          <a:p>
            <a:pPr indent="-342900" lvl="0" marL="342900" rtl="0" algn="l">
              <a:lnSpc>
                <a:spcPct val="90000"/>
              </a:lnSpc>
              <a:spcBef>
                <a:spcPts val="560"/>
              </a:spcBef>
              <a:spcAft>
                <a:spcPts val="0"/>
              </a:spcAft>
              <a:buSzPts val="2800"/>
              <a:buFont typeface="Arial"/>
              <a:buNone/>
            </a:pPr>
            <a:r>
              <a:rPr b="1" lang="en-US" sz="2800">
                <a:solidFill>
                  <a:srgbClr val="FFFF00"/>
                </a:solidFill>
              </a:rPr>
              <a:t>2. Medial cutaneous nerve of the arm</a:t>
            </a:r>
            <a:endParaRPr/>
          </a:p>
          <a:p>
            <a:pPr indent="-342900" lvl="0" marL="342900" rtl="0" algn="l">
              <a:lnSpc>
                <a:spcPct val="90000"/>
              </a:lnSpc>
              <a:spcBef>
                <a:spcPts val="400"/>
              </a:spcBef>
              <a:spcAft>
                <a:spcPts val="0"/>
              </a:spcAft>
              <a:buSzPts val="2000"/>
              <a:buFont typeface="Arial"/>
              <a:buNone/>
            </a:pPr>
            <a:r>
              <a:rPr b="1" lang="en-US" sz="2000"/>
              <a:t>Sensory to skin of the medial side of arm</a:t>
            </a:r>
            <a:endParaRPr/>
          </a:p>
          <a:p>
            <a:pPr indent="-342900" lvl="0" marL="342900" rtl="0" algn="l">
              <a:lnSpc>
                <a:spcPct val="90000"/>
              </a:lnSpc>
              <a:spcBef>
                <a:spcPts val="400"/>
              </a:spcBef>
              <a:spcAft>
                <a:spcPts val="0"/>
              </a:spcAft>
              <a:buSzPts val="2000"/>
              <a:buFont typeface="Arial"/>
              <a:buNone/>
            </a:pPr>
            <a:r>
              <a:t/>
            </a:r>
            <a:endParaRPr b="1" sz="2000"/>
          </a:p>
          <a:p>
            <a:pPr indent="-342900" lvl="0" marL="342900" rtl="0" algn="l">
              <a:lnSpc>
                <a:spcPct val="90000"/>
              </a:lnSpc>
              <a:spcBef>
                <a:spcPts val="560"/>
              </a:spcBef>
              <a:spcAft>
                <a:spcPts val="0"/>
              </a:spcAft>
              <a:buSzPts val="2800"/>
              <a:buFont typeface="Arial"/>
              <a:buNone/>
            </a:pPr>
            <a:r>
              <a:rPr b="1" lang="en-US" sz="2800">
                <a:solidFill>
                  <a:srgbClr val="FFFF00"/>
                </a:solidFill>
              </a:rPr>
              <a:t>3. Medial cutaneous nerve of forearm</a:t>
            </a:r>
            <a:endParaRPr/>
          </a:p>
          <a:p>
            <a:pPr indent="-342900" lvl="0" marL="342900" rtl="0" algn="l">
              <a:lnSpc>
                <a:spcPct val="90000"/>
              </a:lnSpc>
              <a:spcBef>
                <a:spcPts val="400"/>
              </a:spcBef>
              <a:spcAft>
                <a:spcPts val="0"/>
              </a:spcAft>
              <a:buSzPts val="2000"/>
              <a:buFont typeface="Arial"/>
              <a:buNone/>
            </a:pPr>
            <a:r>
              <a:rPr b="1" lang="en-US" sz="2000"/>
              <a:t>Sensory to the skin of the medial side of forearm</a:t>
            </a:r>
            <a:endParaRPr/>
          </a:p>
          <a:p>
            <a:pPr indent="-342900" lvl="0" marL="342900" rtl="0" algn="l">
              <a:lnSpc>
                <a:spcPct val="90000"/>
              </a:lnSpc>
              <a:spcBef>
                <a:spcPts val="400"/>
              </a:spcBef>
              <a:spcAft>
                <a:spcPts val="0"/>
              </a:spcAft>
              <a:buSzPts val="2000"/>
              <a:buFont typeface="Arial"/>
              <a:buNone/>
            </a:pPr>
            <a:r>
              <a:t/>
            </a:r>
            <a:endParaRPr b="1" sz="2000"/>
          </a:p>
          <a:p>
            <a:pPr indent="-342900" lvl="0" marL="342900" rtl="0" algn="l">
              <a:lnSpc>
                <a:spcPct val="90000"/>
              </a:lnSpc>
              <a:spcBef>
                <a:spcPts val="560"/>
              </a:spcBef>
              <a:spcAft>
                <a:spcPts val="0"/>
              </a:spcAft>
              <a:buSzPts val="2800"/>
              <a:buFont typeface="Arial"/>
              <a:buNone/>
            </a:pPr>
            <a:r>
              <a:rPr b="1" lang="en-US" sz="2800">
                <a:solidFill>
                  <a:srgbClr val="FFFF00"/>
                </a:solidFill>
              </a:rPr>
              <a:t>4. Ulnar n.</a:t>
            </a:r>
            <a:endParaRPr/>
          </a:p>
          <a:p>
            <a:pPr indent="-342900" lvl="0" marL="342900" rtl="0" algn="l">
              <a:lnSpc>
                <a:spcPct val="90000"/>
              </a:lnSpc>
              <a:spcBef>
                <a:spcPts val="400"/>
              </a:spcBef>
              <a:spcAft>
                <a:spcPts val="0"/>
              </a:spcAft>
              <a:buSzPts val="2000"/>
              <a:buFont typeface="Arial"/>
              <a:buNone/>
            </a:pPr>
            <a:r>
              <a:rPr b="1" lang="en-US" sz="2000"/>
              <a:t>Terminal branch</a:t>
            </a:r>
            <a:endParaRPr/>
          </a:p>
          <a:p>
            <a:pPr indent="-342900" lvl="0" marL="342900" rtl="0" algn="l">
              <a:lnSpc>
                <a:spcPct val="90000"/>
              </a:lnSpc>
              <a:spcBef>
                <a:spcPts val="400"/>
              </a:spcBef>
              <a:spcAft>
                <a:spcPts val="0"/>
              </a:spcAft>
              <a:buSzPts val="2000"/>
              <a:buFont typeface="Arial"/>
              <a:buNone/>
            </a:pPr>
            <a:r>
              <a:t/>
            </a:r>
            <a:endParaRPr b="1" sz="2000"/>
          </a:p>
          <a:p>
            <a:pPr indent="-342900" lvl="0" marL="342900" rtl="0" algn="l">
              <a:lnSpc>
                <a:spcPct val="90000"/>
              </a:lnSpc>
              <a:spcBef>
                <a:spcPts val="560"/>
              </a:spcBef>
              <a:spcAft>
                <a:spcPts val="0"/>
              </a:spcAft>
              <a:buSzPts val="2800"/>
              <a:buFont typeface="Arial"/>
              <a:buNone/>
            </a:pPr>
            <a:r>
              <a:rPr b="1" lang="en-US" sz="2800">
                <a:solidFill>
                  <a:srgbClr val="FFFF00"/>
                </a:solidFill>
              </a:rPr>
              <a:t>5. Medial ½ of median n.</a:t>
            </a:r>
            <a:endParaRPr/>
          </a:p>
          <a:p>
            <a:pPr indent="-342900" lvl="0" marL="342900" rtl="0" algn="l">
              <a:lnSpc>
                <a:spcPct val="90000"/>
              </a:lnSpc>
              <a:spcBef>
                <a:spcPts val="400"/>
              </a:spcBef>
              <a:spcAft>
                <a:spcPts val="0"/>
              </a:spcAft>
              <a:buSzPts val="2000"/>
              <a:buFont typeface="Arial"/>
              <a:buNone/>
            </a:pPr>
            <a:r>
              <a:rPr b="1" lang="en-US" sz="2000"/>
              <a:t>Terminal branch</a:t>
            </a:r>
            <a:endParaRPr/>
          </a:p>
          <a:p>
            <a:pPr indent="-342900" lvl="0" marL="342900" rtl="0" algn="l">
              <a:lnSpc>
                <a:spcPct val="90000"/>
              </a:lnSpc>
              <a:spcBef>
                <a:spcPts val="400"/>
              </a:spcBef>
              <a:spcAft>
                <a:spcPts val="0"/>
              </a:spcAft>
              <a:buSzPts val="2000"/>
              <a:buFont typeface="Arial"/>
              <a:buNone/>
            </a:pPr>
            <a:r>
              <a:t/>
            </a:r>
            <a:endParaRPr b="1" sz="2000"/>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id="449" name="Google Shape;449;p45"/>
          <p:cNvSpPr txBox="1"/>
          <p:nvPr>
            <p:ph type="title"/>
          </p:nvPr>
        </p:nvSpPr>
        <p:spPr>
          <a:xfrm>
            <a:off x="2703513" y="274638"/>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a:p>
        </p:txBody>
      </p:sp>
      <p:pic>
        <p:nvPicPr>
          <p:cNvPr id="450" name="Google Shape;450;p45"/>
          <p:cNvPicPr preferRelativeResize="0"/>
          <p:nvPr>
            <p:ph idx="1" type="body"/>
          </p:nvPr>
        </p:nvPicPr>
        <p:blipFill rotWithShape="1">
          <a:blip r:embed="rId3">
            <a:alphaModFix/>
          </a:blip>
          <a:srcRect b="0" l="0" r="0" t="0"/>
          <a:stretch/>
        </p:blipFill>
        <p:spPr>
          <a:xfrm>
            <a:off x="797169" y="211016"/>
            <a:ext cx="8079891" cy="6189784"/>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pic>
        <p:nvPicPr>
          <p:cNvPr descr="Brachial Plexus diagram, Snell" id="455" name="Google Shape;455;p46"/>
          <p:cNvPicPr preferRelativeResize="0"/>
          <p:nvPr/>
        </p:nvPicPr>
        <p:blipFill rotWithShape="1">
          <a:blip r:embed="rId3">
            <a:alphaModFix/>
          </a:blip>
          <a:srcRect b="0" l="0" r="0" t="0"/>
          <a:stretch/>
        </p:blipFill>
        <p:spPr>
          <a:xfrm>
            <a:off x="635000" y="180975"/>
            <a:ext cx="7874000" cy="6561138"/>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pic>
        <p:nvPicPr>
          <p:cNvPr id="460" name="Google Shape;460;p47"/>
          <p:cNvPicPr preferRelativeResize="0"/>
          <p:nvPr/>
        </p:nvPicPr>
        <p:blipFill rotWithShape="1">
          <a:blip r:embed="rId3">
            <a:alphaModFix/>
          </a:blip>
          <a:srcRect b="0" l="0" r="0" t="0"/>
          <a:stretch/>
        </p:blipFill>
        <p:spPr>
          <a:xfrm>
            <a:off x="1" y="0"/>
            <a:ext cx="9144000" cy="68580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p48"/>
          <p:cNvSpPr txBox="1"/>
          <p:nvPr>
            <p:ph type="title"/>
          </p:nvPr>
        </p:nvSpPr>
        <p:spPr>
          <a:xfrm>
            <a:off x="724486" y="-88775"/>
            <a:ext cx="8229600" cy="706437"/>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Ulnar Nerve</a:t>
            </a:r>
            <a:endParaRPr/>
          </a:p>
        </p:txBody>
      </p:sp>
      <p:sp>
        <p:nvSpPr>
          <p:cNvPr id="466" name="Google Shape;466;p48"/>
          <p:cNvSpPr txBox="1"/>
          <p:nvPr>
            <p:ph idx="1" type="body"/>
          </p:nvPr>
        </p:nvSpPr>
        <p:spPr>
          <a:xfrm>
            <a:off x="112542" y="834662"/>
            <a:ext cx="5104227" cy="5847492"/>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None/>
            </a:pPr>
            <a:r>
              <a:rPr b="1" lang="en-US"/>
              <a:t>From medial cord of B.P. </a:t>
            </a:r>
            <a:r>
              <a:rPr b="1" lang="en-US">
                <a:solidFill>
                  <a:srgbClr val="92D050"/>
                </a:solidFill>
              </a:rPr>
              <a:t>(C8 &amp; T1)</a:t>
            </a:r>
            <a:endParaRPr/>
          </a:p>
          <a:p>
            <a:pPr indent="-342900" lvl="0" marL="342900" rtl="0" algn="l">
              <a:spcBef>
                <a:spcPts val="480"/>
              </a:spcBef>
              <a:spcAft>
                <a:spcPts val="0"/>
              </a:spcAft>
              <a:buSzPts val="2400"/>
              <a:buFont typeface="Arial"/>
              <a:buNone/>
            </a:pPr>
            <a:r>
              <a:rPr b="1" lang="en-US"/>
              <a:t>End on FR by dividing </a:t>
            </a:r>
            <a:r>
              <a:rPr b="1" lang="en-US">
                <a:solidFill>
                  <a:srgbClr val="FFC000"/>
                </a:solidFill>
              </a:rPr>
              <a:t>into superficial </a:t>
            </a:r>
            <a:r>
              <a:rPr b="1" lang="en-US"/>
              <a:t>and </a:t>
            </a:r>
            <a:r>
              <a:rPr b="1" lang="en-US">
                <a:solidFill>
                  <a:srgbClr val="FFC000"/>
                </a:solidFill>
              </a:rPr>
              <a:t>deep branches</a:t>
            </a:r>
            <a:endParaRPr/>
          </a:p>
          <a:p>
            <a:pPr indent="-342900" lvl="0" marL="342900" rtl="0" algn="l">
              <a:spcBef>
                <a:spcPts val="480"/>
              </a:spcBef>
              <a:spcAft>
                <a:spcPts val="0"/>
              </a:spcAft>
              <a:buSzPts val="2400"/>
              <a:buFont typeface="Arial"/>
              <a:buNone/>
            </a:pPr>
            <a:r>
              <a:rPr b="1" lang="en-US">
                <a:solidFill>
                  <a:srgbClr val="FFFF00"/>
                </a:solidFill>
              </a:rPr>
              <a:t>In the arm:</a:t>
            </a:r>
            <a:endParaRPr/>
          </a:p>
          <a:p>
            <a:pPr indent="-342900" lvl="0" marL="342900" rtl="0" algn="l">
              <a:spcBef>
                <a:spcPts val="480"/>
              </a:spcBef>
              <a:spcAft>
                <a:spcPts val="0"/>
              </a:spcAft>
              <a:buSzPts val="2400"/>
              <a:buFont typeface="Arial"/>
              <a:buNone/>
            </a:pPr>
            <a:r>
              <a:rPr b="1" lang="en-US"/>
              <a:t>No branches </a:t>
            </a:r>
            <a:endParaRPr/>
          </a:p>
          <a:p>
            <a:pPr indent="-342900" lvl="0" marL="342900" rtl="0" algn="l">
              <a:spcBef>
                <a:spcPts val="480"/>
              </a:spcBef>
              <a:spcAft>
                <a:spcPts val="0"/>
              </a:spcAft>
              <a:buSzPts val="2400"/>
              <a:buFont typeface="Arial"/>
              <a:buNone/>
            </a:pPr>
            <a:r>
              <a:rPr b="1" lang="en-US"/>
              <a:t>Medial to axillary &amp; brachial a.</a:t>
            </a:r>
            <a:endParaRPr/>
          </a:p>
          <a:p>
            <a:pPr indent="-342900" lvl="0" marL="342900" rtl="0" algn="l">
              <a:spcBef>
                <a:spcPts val="480"/>
              </a:spcBef>
              <a:spcAft>
                <a:spcPts val="0"/>
              </a:spcAft>
              <a:buSzPts val="2400"/>
              <a:buFont typeface="Arial"/>
              <a:buNone/>
            </a:pPr>
            <a:r>
              <a:rPr b="1" lang="en-US">
                <a:solidFill>
                  <a:srgbClr val="FFFF00"/>
                </a:solidFill>
              </a:rPr>
              <a:t>At elbow:</a:t>
            </a:r>
            <a:endParaRPr/>
          </a:p>
          <a:p>
            <a:pPr indent="-342900" lvl="0" marL="342900" rtl="0" algn="l">
              <a:spcBef>
                <a:spcPts val="480"/>
              </a:spcBef>
              <a:spcAft>
                <a:spcPts val="0"/>
              </a:spcAft>
              <a:buSzPts val="2400"/>
              <a:buFont typeface="Arial"/>
              <a:buNone/>
            </a:pPr>
            <a:r>
              <a:rPr b="1" lang="en-US"/>
              <a:t>Pass post. to medial epicondyle of the humerus</a:t>
            </a:r>
            <a:endParaRPr/>
          </a:p>
          <a:p>
            <a:pPr indent="-342900" lvl="0" marL="342900" rtl="0" algn="l">
              <a:spcBef>
                <a:spcPts val="480"/>
              </a:spcBef>
              <a:spcAft>
                <a:spcPts val="0"/>
              </a:spcAft>
              <a:buSzPts val="2400"/>
              <a:buFont typeface="Arial"/>
              <a:buNone/>
            </a:pPr>
            <a:r>
              <a:rPr b="1" lang="en-US">
                <a:solidFill>
                  <a:schemeClr val="lt2"/>
                </a:solidFill>
              </a:rPr>
              <a:t>(subcutaneous)</a:t>
            </a:r>
            <a:endParaRPr/>
          </a:p>
          <a:p>
            <a:pPr indent="-342900" lvl="0" marL="342900" rtl="0" algn="l">
              <a:spcBef>
                <a:spcPts val="480"/>
              </a:spcBef>
              <a:spcAft>
                <a:spcPts val="0"/>
              </a:spcAft>
              <a:buSzPts val="2400"/>
              <a:buFont typeface="Arial"/>
              <a:buNone/>
            </a:pPr>
            <a:r>
              <a:t/>
            </a:r>
            <a:endParaRPr b="1">
              <a:solidFill>
                <a:srgbClr val="CC0000"/>
              </a:solidFill>
            </a:endParaRPr>
          </a:p>
          <a:p>
            <a:pPr indent="-342900" lvl="0" marL="342900" rtl="0" algn="l">
              <a:spcBef>
                <a:spcPts val="480"/>
              </a:spcBef>
              <a:spcAft>
                <a:spcPts val="0"/>
              </a:spcAft>
              <a:buSzPts val="2400"/>
              <a:buFont typeface="Arial"/>
              <a:buNone/>
            </a:pPr>
            <a:r>
              <a:rPr b="1" lang="en-US"/>
              <a:t>Innervates medial muscles in the forearm &amp; hand</a:t>
            </a:r>
            <a:endParaRPr/>
          </a:p>
        </p:txBody>
      </p:sp>
      <p:pic>
        <p:nvPicPr>
          <p:cNvPr descr="上肢神经" id="467" name="Google Shape;467;p48"/>
          <p:cNvPicPr preferRelativeResize="0"/>
          <p:nvPr/>
        </p:nvPicPr>
        <p:blipFill rotWithShape="1">
          <a:blip r:embed="rId3">
            <a:alphaModFix/>
          </a:blip>
          <a:srcRect b="0" l="0" r="0" t="0"/>
          <a:stretch/>
        </p:blipFill>
        <p:spPr>
          <a:xfrm>
            <a:off x="4853354" y="352323"/>
            <a:ext cx="3235939" cy="5689600"/>
          </a:xfrm>
          <a:prstGeom prst="rect">
            <a:avLst/>
          </a:prstGeom>
          <a:noFill/>
          <a:ln>
            <a:noFill/>
          </a:ln>
        </p:spPr>
      </p:pic>
      <p:pic>
        <p:nvPicPr>
          <p:cNvPr descr="尺神经" id="468" name="Google Shape;468;p48"/>
          <p:cNvPicPr preferRelativeResize="0"/>
          <p:nvPr/>
        </p:nvPicPr>
        <p:blipFill rotWithShape="1">
          <a:blip r:embed="rId4">
            <a:alphaModFix/>
          </a:blip>
          <a:srcRect b="0" l="0" r="0" t="0"/>
          <a:stretch/>
        </p:blipFill>
        <p:spPr>
          <a:xfrm>
            <a:off x="6710955" y="2781300"/>
            <a:ext cx="2409825" cy="348615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49"/>
          <p:cNvSpPr txBox="1"/>
          <p:nvPr>
            <p:ph type="title"/>
          </p:nvPr>
        </p:nvSpPr>
        <p:spPr>
          <a:xfrm>
            <a:off x="2703513" y="233695"/>
            <a:ext cx="6316662" cy="65341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rPr>
              <a:t>Ulnar nerve</a:t>
            </a:r>
            <a:endParaRPr/>
          </a:p>
        </p:txBody>
      </p:sp>
      <p:pic>
        <p:nvPicPr>
          <p:cNvPr id="474" name="Google Shape;474;p49"/>
          <p:cNvPicPr preferRelativeResize="0"/>
          <p:nvPr>
            <p:ph idx="1" type="body"/>
          </p:nvPr>
        </p:nvPicPr>
        <p:blipFill rotWithShape="1">
          <a:blip r:embed="rId3">
            <a:alphaModFix/>
          </a:blip>
          <a:srcRect b="0" l="0" r="0" t="0"/>
          <a:stretch/>
        </p:blipFill>
        <p:spPr>
          <a:xfrm>
            <a:off x="477672" y="1241946"/>
            <a:ext cx="8352429" cy="510426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pic>
        <p:nvPicPr>
          <p:cNvPr descr="C:\Users\Elias\Desktop\Dr ELIAS\Upper Limb Anatomy Images\15 Axilla Dissection Ant. View.bmp" id="198" name="Google Shape;198;p5"/>
          <p:cNvPicPr preferRelativeResize="0"/>
          <p:nvPr/>
        </p:nvPicPr>
        <p:blipFill rotWithShape="1">
          <a:blip r:embed="rId3">
            <a:alphaModFix/>
          </a:blip>
          <a:srcRect b="0" l="0" r="0" t="0"/>
          <a:stretch/>
        </p:blipFill>
        <p:spPr>
          <a:xfrm>
            <a:off x="450166" y="182881"/>
            <a:ext cx="8131125" cy="64008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pic>
        <p:nvPicPr>
          <p:cNvPr id="479" name="Google Shape;479;p50"/>
          <p:cNvPicPr preferRelativeResize="0"/>
          <p:nvPr>
            <p:ph idx="4294967295" type="body"/>
          </p:nvPr>
        </p:nvPicPr>
        <p:blipFill rotWithShape="1">
          <a:blip r:embed="rId3">
            <a:alphaModFix/>
          </a:blip>
          <a:srcRect b="0" l="0" r="0" t="0"/>
          <a:stretch/>
        </p:blipFill>
        <p:spPr>
          <a:xfrm>
            <a:off x="363415" y="688975"/>
            <a:ext cx="8452339" cy="5767388"/>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p51"/>
          <p:cNvSpPr txBox="1"/>
          <p:nvPr>
            <p:ph type="title"/>
          </p:nvPr>
        </p:nvSpPr>
        <p:spPr>
          <a:xfrm>
            <a:off x="2703513" y="274638"/>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p51"/>
          <p:cNvSpPr txBox="1"/>
          <p:nvPr>
            <p:ph idx="1" type="body"/>
          </p:nvPr>
        </p:nvSpPr>
        <p:spPr>
          <a:xfrm>
            <a:off x="2693988" y="1600200"/>
            <a:ext cx="6326187" cy="4525963"/>
          </a:xfrm>
          <a:prstGeom prst="rect">
            <a:avLst/>
          </a:prstGeom>
          <a:noFill/>
          <a:ln>
            <a:noFill/>
          </a:ln>
        </p:spPr>
        <p:txBody>
          <a:bodyPr anchorCtr="0" anchor="t" bIns="45700" lIns="91425" spcFirstLastPara="1" rIns="91425" wrap="square" tIns="45700">
            <a:noAutofit/>
          </a:bodyPr>
          <a:lstStyle/>
          <a:p>
            <a:pPr indent="-190500" lvl="0" marL="342900" rtl="0" algn="l">
              <a:spcBef>
                <a:spcPts val="0"/>
              </a:spcBef>
              <a:spcAft>
                <a:spcPts val="0"/>
              </a:spcAft>
              <a:buSzPts val="2400"/>
              <a:buFont typeface="Arial"/>
              <a:buNone/>
            </a:pPr>
            <a:r>
              <a:t/>
            </a:r>
            <a:endParaRPr/>
          </a:p>
        </p:txBody>
      </p:sp>
      <p:pic>
        <p:nvPicPr>
          <p:cNvPr id="486" name="Google Shape;486;p51"/>
          <p:cNvPicPr preferRelativeResize="0"/>
          <p:nvPr/>
        </p:nvPicPr>
        <p:blipFill rotWithShape="1">
          <a:blip r:embed="rId3">
            <a:alphaModFix/>
          </a:blip>
          <a:srcRect b="0" l="0" r="0" t="0"/>
          <a:stretch/>
        </p:blipFill>
        <p:spPr>
          <a:xfrm>
            <a:off x="0" y="0"/>
            <a:ext cx="9143999" cy="6857999"/>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pic>
        <p:nvPicPr>
          <p:cNvPr id="491" name="Google Shape;491;p52"/>
          <p:cNvPicPr preferRelativeResize="0"/>
          <p:nvPr/>
        </p:nvPicPr>
        <p:blipFill rotWithShape="1">
          <a:blip r:embed="rId3">
            <a:alphaModFix/>
          </a:blip>
          <a:srcRect b="0" l="0" r="0" t="0"/>
          <a:stretch/>
        </p:blipFill>
        <p:spPr>
          <a:xfrm>
            <a:off x="0" y="0"/>
            <a:ext cx="9144000" cy="68580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pic>
        <p:nvPicPr>
          <p:cNvPr id="496" name="Google Shape;496;p53"/>
          <p:cNvPicPr preferRelativeResize="0"/>
          <p:nvPr/>
        </p:nvPicPr>
        <p:blipFill rotWithShape="1">
          <a:blip r:embed="rId3">
            <a:alphaModFix/>
          </a:blip>
          <a:srcRect b="0" l="0" r="0" t="0"/>
          <a:stretch/>
        </p:blipFill>
        <p:spPr>
          <a:xfrm>
            <a:off x="-4" y="464234"/>
            <a:ext cx="5373861" cy="5936565"/>
          </a:xfrm>
          <a:prstGeom prst="rect">
            <a:avLst/>
          </a:prstGeom>
          <a:noFill/>
          <a:ln>
            <a:noFill/>
          </a:ln>
        </p:spPr>
      </p:pic>
      <p:pic>
        <p:nvPicPr>
          <p:cNvPr id="497" name="Google Shape;497;p53"/>
          <p:cNvPicPr preferRelativeResize="0"/>
          <p:nvPr/>
        </p:nvPicPr>
        <p:blipFill rotWithShape="1">
          <a:blip r:embed="rId4">
            <a:alphaModFix/>
          </a:blip>
          <a:srcRect b="0" l="0" r="0" t="0"/>
          <a:stretch/>
        </p:blipFill>
        <p:spPr>
          <a:xfrm>
            <a:off x="4720642" y="1524000"/>
            <a:ext cx="4457700" cy="38100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pic>
        <p:nvPicPr>
          <p:cNvPr id="502" name="Google Shape;502;p54"/>
          <p:cNvPicPr preferRelativeResize="0"/>
          <p:nvPr/>
        </p:nvPicPr>
        <p:blipFill rotWithShape="1">
          <a:blip r:embed="rId3">
            <a:alphaModFix/>
          </a:blip>
          <a:srcRect b="0" l="0" r="0" t="0"/>
          <a:stretch/>
        </p:blipFill>
        <p:spPr>
          <a:xfrm>
            <a:off x="4695825" y="1476374"/>
            <a:ext cx="4448175" cy="4252913"/>
          </a:xfrm>
          <a:prstGeom prst="rect">
            <a:avLst/>
          </a:prstGeom>
          <a:noFill/>
          <a:ln>
            <a:noFill/>
          </a:ln>
        </p:spPr>
      </p:pic>
      <p:sp>
        <p:nvSpPr>
          <p:cNvPr id="503" name="Google Shape;503;p54"/>
          <p:cNvSpPr txBox="1"/>
          <p:nvPr>
            <p:ph type="title"/>
          </p:nvPr>
        </p:nvSpPr>
        <p:spPr>
          <a:xfrm>
            <a:off x="4088942" y="-30160"/>
            <a:ext cx="8229600" cy="777875"/>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Median Nerve</a:t>
            </a:r>
            <a:endParaRPr/>
          </a:p>
        </p:txBody>
      </p:sp>
      <p:sp>
        <p:nvSpPr>
          <p:cNvPr id="504" name="Google Shape;504;p54"/>
          <p:cNvSpPr txBox="1"/>
          <p:nvPr>
            <p:ph idx="1" type="body"/>
          </p:nvPr>
        </p:nvSpPr>
        <p:spPr>
          <a:xfrm>
            <a:off x="0" y="671526"/>
            <a:ext cx="5100638" cy="6557961"/>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200"/>
              <a:buFont typeface="Arial"/>
              <a:buNone/>
            </a:pPr>
            <a:r>
              <a:rPr b="1" lang="en-US" sz="2200"/>
              <a:t>From medial &amp; lateral cords of B.P.,unite in front third part of axillary artery</a:t>
            </a:r>
            <a:endParaRPr/>
          </a:p>
          <a:p>
            <a:pPr indent="-342900" lvl="0" marL="342900" rtl="0" algn="l">
              <a:spcBef>
                <a:spcPts val="440"/>
              </a:spcBef>
              <a:spcAft>
                <a:spcPts val="0"/>
              </a:spcAft>
              <a:buSzPts val="2200"/>
              <a:buFont typeface="Arial"/>
              <a:buNone/>
            </a:pPr>
            <a:r>
              <a:rPr b="1" lang="en-US" sz="2200">
                <a:solidFill>
                  <a:srgbClr val="FF0000"/>
                </a:solidFill>
              </a:rPr>
              <a:t>(C5, 6, 7, 8 &amp; T1)</a:t>
            </a:r>
            <a:endParaRPr/>
          </a:p>
          <a:p>
            <a:pPr indent="-342900" lvl="0" marL="342900" rtl="0" algn="l">
              <a:spcBef>
                <a:spcPts val="440"/>
              </a:spcBef>
              <a:spcAft>
                <a:spcPts val="0"/>
              </a:spcAft>
              <a:buSzPts val="2200"/>
              <a:buFont typeface="Arial"/>
              <a:buNone/>
            </a:pPr>
            <a:r>
              <a:rPr b="1" lang="en-US" sz="2200">
                <a:solidFill>
                  <a:srgbClr val="FFFF00"/>
                </a:solidFill>
              </a:rPr>
              <a:t>Within Axilla:</a:t>
            </a:r>
            <a:endParaRPr/>
          </a:p>
          <a:p>
            <a:pPr indent="-342900" lvl="0" marL="342900" rtl="0" algn="l">
              <a:spcBef>
                <a:spcPts val="440"/>
              </a:spcBef>
              <a:spcAft>
                <a:spcPts val="0"/>
              </a:spcAft>
              <a:buSzPts val="2200"/>
              <a:buFont typeface="Arial"/>
              <a:buNone/>
            </a:pPr>
            <a:r>
              <a:rPr b="1" lang="en-US" sz="2200"/>
              <a:t>Lat. To axillary a.</a:t>
            </a:r>
            <a:endParaRPr/>
          </a:p>
          <a:p>
            <a:pPr indent="-342900" lvl="0" marL="342900" rtl="0" algn="l">
              <a:spcBef>
                <a:spcPts val="440"/>
              </a:spcBef>
              <a:spcAft>
                <a:spcPts val="0"/>
              </a:spcAft>
              <a:buSzPts val="2200"/>
              <a:buFont typeface="Arial"/>
              <a:buNone/>
            </a:pPr>
            <a:r>
              <a:rPr b="1" lang="en-US" sz="2200">
                <a:solidFill>
                  <a:srgbClr val="FFFF00"/>
                </a:solidFill>
              </a:rPr>
              <a:t>In the arm:</a:t>
            </a:r>
            <a:endParaRPr/>
          </a:p>
          <a:p>
            <a:pPr indent="-342900" lvl="0" marL="342900" rtl="0" algn="l">
              <a:spcBef>
                <a:spcPts val="440"/>
              </a:spcBef>
              <a:spcAft>
                <a:spcPts val="0"/>
              </a:spcAft>
              <a:buSzPts val="2200"/>
              <a:buFont typeface="Arial"/>
              <a:buNone/>
            </a:pPr>
            <a:r>
              <a:rPr b="1" lang="en-US" sz="2200"/>
              <a:t>Upper ½: </a:t>
            </a:r>
            <a:r>
              <a:rPr b="1" lang="en-US" sz="2200">
                <a:solidFill>
                  <a:srgbClr val="FF0000"/>
                </a:solidFill>
              </a:rPr>
              <a:t>lat.</a:t>
            </a:r>
            <a:r>
              <a:rPr b="1" lang="en-US" sz="2200">
                <a:solidFill>
                  <a:srgbClr val="00B050"/>
                </a:solidFill>
              </a:rPr>
              <a:t> </a:t>
            </a:r>
            <a:r>
              <a:rPr b="1" lang="en-US" sz="2200"/>
              <a:t>To brachial a.</a:t>
            </a:r>
            <a:endParaRPr/>
          </a:p>
          <a:p>
            <a:pPr indent="-342900" lvl="0" marL="342900" rtl="0" algn="l">
              <a:spcBef>
                <a:spcPts val="440"/>
              </a:spcBef>
              <a:spcAft>
                <a:spcPts val="0"/>
              </a:spcAft>
              <a:buSzPts val="2200"/>
              <a:buFont typeface="Arial"/>
              <a:buNone/>
            </a:pPr>
            <a:r>
              <a:rPr b="1" lang="en-US" sz="2200"/>
              <a:t>Lower ½: crosses in front then </a:t>
            </a:r>
            <a:r>
              <a:rPr b="1" lang="en-US" sz="2200">
                <a:solidFill>
                  <a:srgbClr val="FF0000"/>
                </a:solidFill>
              </a:rPr>
              <a:t>medial</a:t>
            </a:r>
            <a:r>
              <a:rPr b="1" lang="en-US" sz="2200"/>
              <a:t> to brachial a.</a:t>
            </a:r>
            <a:endParaRPr/>
          </a:p>
          <a:p>
            <a:pPr indent="-342900" lvl="0" marL="342900" rtl="0" algn="l">
              <a:spcBef>
                <a:spcPts val="440"/>
              </a:spcBef>
              <a:spcAft>
                <a:spcPts val="0"/>
              </a:spcAft>
              <a:buSzPts val="2200"/>
              <a:buFont typeface="Arial"/>
              <a:buNone/>
            </a:pPr>
            <a:r>
              <a:rPr b="1" lang="en-US" sz="2200"/>
              <a:t>Enter fore arm between two heads </a:t>
            </a:r>
            <a:endParaRPr/>
          </a:p>
          <a:p>
            <a:pPr indent="-342900" lvl="0" marL="342900" rtl="0" algn="l">
              <a:spcBef>
                <a:spcPts val="440"/>
              </a:spcBef>
              <a:spcAft>
                <a:spcPts val="0"/>
              </a:spcAft>
              <a:buSzPts val="2200"/>
              <a:buFont typeface="Arial"/>
              <a:buNone/>
            </a:pPr>
            <a:r>
              <a:rPr b="1" lang="en-US" sz="2200"/>
              <a:t>of pronator teres muscle</a:t>
            </a:r>
            <a:endParaRPr/>
          </a:p>
          <a:p>
            <a:pPr indent="-342900" lvl="0" marL="342900" rtl="0" algn="l">
              <a:spcBef>
                <a:spcPts val="440"/>
              </a:spcBef>
              <a:spcAft>
                <a:spcPts val="0"/>
              </a:spcAft>
              <a:buSzPts val="2200"/>
              <a:buFont typeface="Arial"/>
              <a:buNone/>
            </a:pPr>
            <a:r>
              <a:rPr b="1" lang="en-US" sz="2200">
                <a:solidFill>
                  <a:srgbClr val="FFC000"/>
                </a:solidFill>
              </a:rPr>
              <a:t>No </a:t>
            </a:r>
            <a:r>
              <a:rPr b="1" lang="en-US" sz="2200"/>
              <a:t>branches in the arm</a:t>
            </a:r>
            <a:endParaRPr/>
          </a:p>
          <a:p>
            <a:pPr indent="-342900" lvl="0" marL="342900" rtl="0" algn="l">
              <a:spcBef>
                <a:spcPts val="440"/>
              </a:spcBef>
              <a:spcAft>
                <a:spcPts val="0"/>
              </a:spcAft>
              <a:buSzPts val="2200"/>
              <a:buFont typeface="Arial"/>
              <a:buNone/>
            </a:pPr>
            <a:r>
              <a:rPr b="1" lang="en-US" sz="2200"/>
              <a:t>Innervates most of flexor (ant.) muscles in forearm &amp; hand</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55"/>
          <p:cNvSpPr txBox="1"/>
          <p:nvPr>
            <p:ph type="title"/>
          </p:nvPr>
        </p:nvSpPr>
        <p:spPr>
          <a:xfrm>
            <a:off x="2703513" y="274638"/>
            <a:ext cx="6316662" cy="400611"/>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Median nerve</a:t>
            </a:r>
            <a:endParaRPr/>
          </a:p>
        </p:txBody>
      </p:sp>
      <p:pic>
        <p:nvPicPr>
          <p:cNvPr id="510" name="Google Shape;510;p55"/>
          <p:cNvPicPr preferRelativeResize="0"/>
          <p:nvPr>
            <p:ph idx="1" type="body"/>
          </p:nvPr>
        </p:nvPicPr>
        <p:blipFill rotWithShape="1">
          <a:blip r:embed="rId3">
            <a:alphaModFix/>
          </a:blip>
          <a:srcRect b="0" l="0" r="0" t="0"/>
          <a:stretch/>
        </p:blipFill>
        <p:spPr>
          <a:xfrm>
            <a:off x="154745" y="1026942"/>
            <a:ext cx="8848578" cy="5401154"/>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56"/>
          <p:cNvSpPr txBox="1"/>
          <p:nvPr>
            <p:ph type="title"/>
          </p:nvPr>
        </p:nvSpPr>
        <p:spPr>
          <a:xfrm>
            <a:off x="2703513" y="274638"/>
            <a:ext cx="6316662" cy="77624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Median nerve</a:t>
            </a:r>
            <a:endParaRPr/>
          </a:p>
        </p:txBody>
      </p:sp>
      <p:pic>
        <p:nvPicPr>
          <p:cNvPr id="516" name="Google Shape;516;p56"/>
          <p:cNvPicPr preferRelativeResize="0"/>
          <p:nvPr>
            <p:ph idx="1" type="body"/>
          </p:nvPr>
        </p:nvPicPr>
        <p:blipFill rotWithShape="1">
          <a:blip r:embed="rId3">
            <a:alphaModFix/>
          </a:blip>
          <a:srcRect b="0" l="0" r="0" t="0"/>
          <a:stretch/>
        </p:blipFill>
        <p:spPr>
          <a:xfrm>
            <a:off x="309490" y="1586552"/>
            <a:ext cx="8452374" cy="4991669"/>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pic>
        <p:nvPicPr>
          <p:cNvPr descr="Arm, ant" id="521" name="Google Shape;521;p57"/>
          <p:cNvPicPr preferRelativeResize="0"/>
          <p:nvPr/>
        </p:nvPicPr>
        <p:blipFill rotWithShape="1">
          <a:blip r:embed="rId3">
            <a:alphaModFix/>
          </a:blip>
          <a:srcRect b="0" l="0" r="0" t="0"/>
          <a:stretch/>
        </p:blipFill>
        <p:spPr>
          <a:xfrm>
            <a:off x="28105" y="115888"/>
            <a:ext cx="5120670" cy="6621462"/>
          </a:xfrm>
          <a:prstGeom prst="rect">
            <a:avLst/>
          </a:prstGeom>
          <a:noFill/>
          <a:ln>
            <a:noFill/>
          </a:ln>
        </p:spPr>
      </p:pic>
      <p:pic>
        <p:nvPicPr>
          <p:cNvPr descr="正中神经" id="522" name="Google Shape;522;p57"/>
          <p:cNvPicPr preferRelativeResize="0"/>
          <p:nvPr/>
        </p:nvPicPr>
        <p:blipFill rotWithShape="1">
          <a:blip r:embed="rId4">
            <a:alphaModFix/>
          </a:blip>
          <a:srcRect b="0" l="0" r="0" t="0"/>
          <a:stretch/>
        </p:blipFill>
        <p:spPr>
          <a:xfrm>
            <a:off x="5190978" y="168812"/>
            <a:ext cx="3953021" cy="6428935"/>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pic>
        <p:nvPicPr>
          <p:cNvPr id="527" name="Google Shape;527;p58"/>
          <p:cNvPicPr preferRelativeResize="0"/>
          <p:nvPr/>
        </p:nvPicPr>
        <p:blipFill rotWithShape="1">
          <a:blip r:embed="rId3">
            <a:alphaModFix/>
          </a:blip>
          <a:srcRect b="0" l="0" r="0" t="0"/>
          <a:stretch/>
        </p:blipFill>
        <p:spPr>
          <a:xfrm>
            <a:off x="534573" y="957263"/>
            <a:ext cx="7990450" cy="5612349"/>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pic>
        <p:nvPicPr>
          <p:cNvPr id="532" name="Google Shape;532;p59"/>
          <p:cNvPicPr preferRelativeResize="0"/>
          <p:nvPr/>
        </p:nvPicPr>
        <p:blipFill rotWithShape="1">
          <a:blip r:embed="rId3">
            <a:alphaModFix/>
          </a:blip>
          <a:srcRect b="0" l="0" r="0" t="0"/>
          <a:stretch/>
        </p:blipFill>
        <p:spPr>
          <a:xfrm>
            <a:off x="20895" y="123834"/>
            <a:ext cx="5210175" cy="3867150"/>
          </a:xfrm>
          <a:prstGeom prst="rect">
            <a:avLst/>
          </a:prstGeom>
          <a:noFill/>
          <a:ln>
            <a:noFill/>
          </a:ln>
        </p:spPr>
      </p:pic>
      <p:pic>
        <p:nvPicPr>
          <p:cNvPr id="533" name="Google Shape;533;p59"/>
          <p:cNvPicPr preferRelativeResize="0"/>
          <p:nvPr/>
        </p:nvPicPr>
        <p:blipFill rotWithShape="1">
          <a:blip r:embed="rId4">
            <a:alphaModFix/>
          </a:blip>
          <a:srcRect b="0" l="0" r="0" t="0"/>
          <a:stretch/>
        </p:blipFill>
        <p:spPr>
          <a:xfrm>
            <a:off x="4384431" y="290521"/>
            <a:ext cx="4726952" cy="3838575"/>
          </a:xfrm>
          <a:prstGeom prst="rect">
            <a:avLst/>
          </a:prstGeom>
          <a:noFill/>
          <a:ln>
            <a:noFill/>
          </a:ln>
        </p:spPr>
      </p:pic>
      <p:pic>
        <p:nvPicPr>
          <p:cNvPr id="534" name="Google Shape;534;p59"/>
          <p:cNvPicPr preferRelativeResize="0"/>
          <p:nvPr/>
        </p:nvPicPr>
        <p:blipFill rotWithShape="1">
          <a:blip r:embed="rId5">
            <a:alphaModFix/>
          </a:blip>
          <a:srcRect b="0" l="0" r="0" t="0"/>
          <a:stretch/>
        </p:blipFill>
        <p:spPr>
          <a:xfrm>
            <a:off x="1347788" y="4114800"/>
            <a:ext cx="6446837" cy="27131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pic>
        <p:nvPicPr>
          <p:cNvPr id="203" name="Google Shape;203;p6"/>
          <p:cNvPicPr preferRelativeResize="0"/>
          <p:nvPr/>
        </p:nvPicPr>
        <p:blipFill rotWithShape="1">
          <a:blip r:embed="rId3">
            <a:alphaModFix/>
          </a:blip>
          <a:srcRect b="0" l="0" r="0" t="0"/>
          <a:stretch/>
        </p:blipFill>
        <p:spPr>
          <a:xfrm>
            <a:off x="295422" y="0"/>
            <a:ext cx="8314006" cy="685800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8" name="Shape 538"/>
        <p:cNvGrpSpPr/>
        <p:nvPr/>
      </p:nvGrpSpPr>
      <p:grpSpPr>
        <a:xfrm>
          <a:off x="0" y="0"/>
          <a:ext cx="0" cy="0"/>
          <a:chOff x="0" y="0"/>
          <a:chExt cx="0" cy="0"/>
        </a:xfrm>
      </p:grpSpPr>
      <p:sp>
        <p:nvSpPr>
          <p:cNvPr id="539" name="Google Shape;539;p60"/>
          <p:cNvSpPr txBox="1"/>
          <p:nvPr>
            <p:ph type="title"/>
          </p:nvPr>
        </p:nvSpPr>
        <p:spPr>
          <a:xfrm>
            <a:off x="457200" y="274638"/>
            <a:ext cx="8229600" cy="777875"/>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‘M’</a:t>
            </a:r>
            <a:r>
              <a:rPr b="1" lang="en-US" sz="3600"/>
              <a:t> </a:t>
            </a:r>
            <a:r>
              <a:rPr b="1" lang="en-US" sz="3600">
                <a:solidFill>
                  <a:srgbClr val="00B050"/>
                </a:solidFill>
              </a:rPr>
              <a:t>Shape Terminal Branches</a:t>
            </a:r>
            <a:endParaRPr/>
          </a:p>
        </p:txBody>
      </p:sp>
      <p:sp>
        <p:nvSpPr>
          <p:cNvPr id="540" name="Google Shape;540;p60"/>
          <p:cNvSpPr txBox="1"/>
          <p:nvPr>
            <p:ph idx="1" type="body"/>
          </p:nvPr>
        </p:nvSpPr>
        <p:spPr>
          <a:xfrm>
            <a:off x="457200" y="1052513"/>
            <a:ext cx="8229600" cy="4929187"/>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000"/>
              <a:buFont typeface="Arial"/>
              <a:buNone/>
            </a:pPr>
            <a:r>
              <a:rPr b="1" lang="en-US" sz="2000"/>
              <a:t>Ant. terminal branches form the shape of letter “M”:</a:t>
            </a:r>
            <a:endParaRPr/>
          </a:p>
          <a:p>
            <a:pPr indent="-342900" lvl="0" marL="342900" rtl="0" algn="l">
              <a:spcBef>
                <a:spcPts val="400"/>
              </a:spcBef>
              <a:spcAft>
                <a:spcPts val="0"/>
              </a:spcAft>
              <a:buSzPts val="2000"/>
              <a:buFont typeface="Arial"/>
              <a:buNone/>
            </a:pPr>
            <a:r>
              <a:t/>
            </a:r>
            <a:endParaRPr b="1" sz="2000"/>
          </a:p>
          <a:p>
            <a:pPr indent="-342900" lvl="0" marL="342900" rtl="0" algn="l">
              <a:spcBef>
                <a:spcPts val="400"/>
              </a:spcBef>
              <a:spcAft>
                <a:spcPts val="0"/>
              </a:spcAft>
              <a:buSzPts val="2000"/>
              <a:buFont typeface="Arial"/>
              <a:buNone/>
            </a:pPr>
            <a:r>
              <a:t/>
            </a:r>
            <a:endParaRPr b="1" sz="2000"/>
          </a:p>
          <a:p>
            <a:pPr indent="-342900" lvl="0" marL="342900" rtl="0" algn="l">
              <a:spcBef>
                <a:spcPts val="400"/>
              </a:spcBef>
              <a:spcAft>
                <a:spcPts val="0"/>
              </a:spcAft>
              <a:buSzPts val="2000"/>
              <a:buFont typeface="Arial"/>
              <a:buNone/>
            </a:pPr>
            <a:r>
              <a:rPr b="1" lang="en-US" sz="2000"/>
              <a:t>Musculocutaneous n.:</a:t>
            </a:r>
            <a:endParaRPr/>
          </a:p>
          <a:p>
            <a:pPr indent="-342900" lvl="0" marL="342900" rtl="0" algn="l">
              <a:spcBef>
                <a:spcPts val="400"/>
              </a:spcBef>
              <a:spcAft>
                <a:spcPts val="0"/>
              </a:spcAft>
              <a:buSzPts val="2000"/>
              <a:buFont typeface="Arial"/>
              <a:buNone/>
            </a:pPr>
            <a:r>
              <a:rPr b="1" lang="en-US" sz="2000"/>
              <a:t>	lateral border</a:t>
            </a:r>
            <a:endParaRPr/>
          </a:p>
          <a:p>
            <a:pPr indent="-342900" lvl="0" marL="342900" rtl="0" algn="l">
              <a:spcBef>
                <a:spcPts val="400"/>
              </a:spcBef>
              <a:spcAft>
                <a:spcPts val="0"/>
              </a:spcAft>
              <a:buSzPts val="2000"/>
              <a:buFont typeface="Arial"/>
              <a:buNone/>
            </a:pPr>
            <a:r>
              <a:t/>
            </a:r>
            <a:endParaRPr b="1" sz="2000"/>
          </a:p>
          <a:p>
            <a:pPr indent="-342900" lvl="0" marL="342900" rtl="0" algn="l">
              <a:spcBef>
                <a:spcPts val="400"/>
              </a:spcBef>
              <a:spcAft>
                <a:spcPts val="0"/>
              </a:spcAft>
              <a:buSzPts val="2000"/>
              <a:buFont typeface="Arial"/>
              <a:buNone/>
            </a:pPr>
            <a:r>
              <a:rPr b="1" lang="en-US" sz="2000"/>
              <a:t>Median n.:</a:t>
            </a:r>
            <a:endParaRPr/>
          </a:p>
          <a:p>
            <a:pPr indent="-342900" lvl="0" marL="342900" rtl="0" algn="l">
              <a:spcBef>
                <a:spcPts val="400"/>
              </a:spcBef>
              <a:spcAft>
                <a:spcPts val="0"/>
              </a:spcAft>
              <a:buSzPts val="2000"/>
              <a:buFont typeface="Arial"/>
              <a:buNone/>
            </a:pPr>
            <a:r>
              <a:rPr b="1" lang="en-US" sz="2000"/>
              <a:t>2 middle lines</a:t>
            </a:r>
            <a:endParaRPr/>
          </a:p>
          <a:p>
            <a:pPr indent="-342900" lvl="0" marL="342900" rtl="0" algn="l">
              <a:spcBef>
                <a:spcPts val="400"/>
              </a:spcBef>
              <a:spcAft>
                <a:spcPts val="0"/>
              </a:spcAft>
              <a:buSzPts val="2000"/>
              <a:buFont typeface="Arial"/>
              <a:buNone/>
            </a:pPr>
            <a:r>
              <a:t/>
            </a:r>
            <a:endParaRPr b="1" sz="2000"/>
          </a:p>
          <a:p>
            <a:pPr indent="-342900" lvl="0" marL="342900" rtl="0" algn="l">
              <a:spcBef>
                <a:spcPts val="400"/>
              </a:spcBef>
              <a:spcAft>
                <a:spcPts val="0"/>
              </a:spcAft>
              <a:buSzPts val="2000"/>
              <a:buFont typeface="Arial"/>
              <a:buNone/>
            </a:pPr>
            <a:r>
              <a:rPr b="1" lang="en-US" sz="2000"/>
              <a:t>Ulnar n.:</a:t>
            </a:r>
            <a:endParaRPr/>
          </a:p>
          <a:p>
            <a:pPr indent="-342900" lvl="0" marL="342900" rtl="0" algn="l">
              <a:spcBef>
                <a:spcPts val="400"/>
              </a:spcBef>
              <a:spcAft>
                <a:spcPts val="0"/>
              </a:spcAft>
              <a:buSzPts val="2000"/>
              <a:buFont typeface="Arial"/>
              <a:buNone/>
            </a:pPr>
            <a:r>
              <a:rPr b="1" lang="en-US" sz="2000"/>
              <a:t>	medial border</a:t>
            </a:r>
            <a:endParaRPr/>
          </a:p>
          <a:p>
            <a:pPr indent="-342900" lvl="0" marL="342900" rtl="0" algn="l">
              <a:spcBef>
                <a:spcPts val="400"/>
              </a:spcBef>
              <a:spcAft>
                <a:spcPts val="0"/>
              </a:spcAft>
              <a:buSzPts val="2000"/>
              <a:buFont typeface="Arial"/>
              <a:buNone/>
            </a:pPr>
            <a:r>
              <a:t/>
            </a:r>
            <a:endParaRPr b="1" sz="2000"/>
          </a:p>
          <a:p>
            <a:pPr indent="-342900" lvl="0" marL="342900" rtl="0" algn="l">
              <a:spcBef>
                <a:spcPts val="400"/>
              </a:spcBef>
              <a:spcAft>
                <a:spcPts val="0"/>
              </a:spcAft>
              <a:buSzPts val="2000"/>
              <a:buFont typeface="Arial"/>
              <a:buNone/>
            </a:pPr>
            <a:r>
              <a:t/>
            </a:r>
            <a:endParaRPr b="1" sz="2000"/>
          </a:p>
        </p:txBody>
      </p:sp>
      <p:pic>
        <p:nvPicPr>
          <p:cNvPr descr="Brachial Plexus parts" id="541" name="Google Shape;541;p60"/>
          <p:cNvPicPr preferRelativeResize="0"/>
          <p:nvPr/>
        </p:nvPicPr>
        <p:blipFill rotWithShape="1">
          <a:blip r:embed="rId3">
            <a:alphaModFix/>
          </a:blip>
          <a:srcRect b="0" l="0" r="0" t="0"/>
          <a:stretch/>
        </p:blipFill>
        <p:spPr>
          <a:xfrm>
            <a:off x="4178106" y="1758462"/>
            <a:ext cx="4703958" cy="4810613"/>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sp>
        <p:nvSpPr>
          <p:cNvPr id="546" name="Google Shape;546;p61"/>
          <p:cNvSpPr txBox="1"/>
          <p:nvPr>
            <p:ph type="title"/>
          </p:nvPr>
        </p:nvSpPr>
        <p:spPr>
          <a:xfrm>
            <a:off x="457200" y="133958"/>
            <a:ext cx="8229600" cy="65383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4000">
                <a:solidFill>
                  <a:srgbClr val="FF0000"/>
                </a:solidFill>
              </a:rPr>
              <a:t>Posterior Cord Branches</a:t>
            </a:r>
            <a:endParaRPr/>
          </a:p>
        </p:txBody>
      </p:sp>
      <p:sp>
        <p:nvSpPr>
          <p:cNvPr id="547" name="Google Shape;547;p61"/>
          <p:cNvSpPr txBox="1"/>
          <p:nvPr>
            <p:ph idx="1" type="body"/>
          </p:nvPr>
        </p:nvSpPr>
        <p:spPr>
          <a:xfrm>
            <a:off x="182881" y="956603"/>
            <a:ext cx="8750104" cy="5753686"/>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None/>
            </a:pPr>
            <a:r>
              <a:rPr b="1" lang="en-US">
                <a:solidFill>
                  <a:srgbClr val="FFFF00"/>
                </a:solidFill>
              </a:rPr>
              <a:t>1. Upper subscapular n.</a:t>
            </a:r>
            <a:endParaRPr/>
          </a:p>
          <a:p>
            <a:pPr indent="-342900" lvl="0" marL="342900" rtl="0" algn="l">
              <a:spcBef>
                <a:spcPts val="560"/>
              </a:spcBef>
              <a:spcAft>
                <a:spcPts val="0"/>
              </a:spcAft>
              <a:buSzPts val="2400"/>
              <a:buFont typeface="Arial"/>
              <a:buNone/>
            </a:pPr>
            <a:r>
              <a:rPr b="1" lang="en-US">
                <a:solidFill>
                  <a:srgbClr val="FFFF00"/>
                </a:solidFill>
              </a:rPr>
              <a:t>					       </a:t>
            </a:r>
            <a:r>
              <a:rPr b="1" lang="en-US"/>
              <a:t>supply </a:t>
            </a:r>
            <a:r>
              <a:rPr b="1" lang="en-US" sz="2800">
                <a:solidFill>
                  <a:srgbClr val="92D050"/>
                </a:solidFill>
              </a:rPr>
              <a:t>subscapularis m.</a:t>
            </a:r>
            <a:endParaRPr b="1">
              <a:solidFill>
                <a:srgbClr val="92D050"/>
              </a:solidFill>
            </a:endParaRPr>
          </a:p>
          <a:p>
            <a:pPr indent="-342900" lvl="0" marL="342900" rtl="0" algn="l">
              <a:spcBef>
                <a:spcPts val="480"/>
              </a:spcBef>
              <a:spcAft>
                <a:spcPts val="0"/>
              </a:spcAft>
              <a:buSzPts val="2400"/>
              <a:buFont typeface="Arial"/>
              <a:buNone/>
            </a:pPr>
            <a:r>
              <a:rPr b="1" lang="en-US">
                <a:solidFill>
                  <a:srgbClr val="FFFF00"/>
                </a:solidFill>
              </a:rPr>
              <a:t>2. Lower subscapular n.</a:t>
            </a:r>
            <a:endParaRPr/>
          </a:p>
          <a:p>
            <a:pPr indent="-342900" lvl="0" marL="342900" rtl="0" algn="l">
              <a:spcBef>
                <a:spcPts val="560"/>
              </a:spcBef>
              <a:spcAft>
                <a:spcPts val="0"/>
              </a:spcAft>
              <a:buSzPts val="2400"/>
              <a:buFont typeface="Arial"/>
              <a:buNone/>
            </a:pPr>
            <a:r>
              <a:rPr b="1" lang="en-US">
                <a:solidFill>
                  <a:srgbClr val="FFFF00"/>
                </a:solidFill>
              </a:rPr>
              <a:t>3. Thoracodorsal </a:t>
            </a:r>
            <a:r>
              <a:rPr b="1" lang="en-US" sz="2800">
                <a:solidFill>
                  <a:srgbClr val="FF0000"/>
                </a:solidFill>
              </a:rPr>
              <a:t>n C6-C7-C8</a:t>
            </a:r>
            <a:endParaRPr/>
          </a:p>
          <a:p>
            <a:pPr indent="-342900" lvl="0" marL="342900" rtl="0" algn="l">
              <a:spcBef>
                <a:spcPts val="480"/>
              </a:spcBef>
              <a:spcAft>
                <a:spcPts val="0"/>
              </a:spcAft>
              <a:buSzPts val="2400"/>
              <a:buFont typeface="Arial"/>
              <a:buNone/>
            </a:pPr>
            <a:r>
              <a:rPr b="1" lang="en-US"/>
              <a:t>Between upper &amp; lower subscapular n.</a:t>
            </a:r>
            <a:endParaRPr/>
          </a:p>
          <a:p>
            <a:pPr indent="-342900" lvl="0" marL="342900" rtl="0" algn="l">
              <a:spcBef>
                <a:spcPts val="480"/>
              </a:spcBef>
              <a:spcAft>
                <a:spcPts val="0"/>
              </a:spcAft>
              <a:buSzPts val="2400"/>
              <a:buFont typeface="Arial"/>
              <a:buNone/>
            </a:pPr>
            <a:r>
              <a:rPr b="1" lang="en-US"/>
              <a:t>Supply the latissimus dorsi m.</a:t>
            </a:r>
            <a:endParaRPr/>
          </a:p>
          <a:p>
            <a:pPr indent="-342900" lvl="0" marL="342900" rtl="0" algn="l">
              <a:spcBef>
                <a:spcPts val="480"/>
              </a:spcBef>
              <a:spcAft>
                <a:spcPts val="0"/>
              </a:spcAft>
              <a:buSzPts val="2400"/>
              <a:buFont typeface="Arial"/>
              <a:buNone/>
            </a:pPr>
            <a:r>
              <a:rPr b="1" lang="en-US">
                <a:solidFill>
                  <a:srgbClr val="FFFF00"/>
                </a:solidFill>
              </a:rPr>
              <a:t>4. Axillary n.</a:t>
            </a:r>
            <a:endParaRPr/>
          </a:p>
          <a:p>
            <a:pPr indent="-342900" lvl="0" marL="342900" rtl="0" algn="l">
              <a:spcBef>
                <a:spcPts val="480"/>
              </a:spcBef>
              <a:spcAft>
                <a:spcPts val="0"/>
              </a:spcAft>
              <a:buSzPts val="2400"/>
              <a:buFont typeface="Arial"/>
              <a:buNone/>
            </a:pPr>
            <a:r>
              <a:rPr b="1" lang="en-US"/>
              <a:t>Terminal branch, supply deltoid &amp; teres minor m.</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solidFill>
                  <a:srgbClr val="FFFF00"/>
                </a:solidFill>
              </a:rPr>
              <a:t>5. Radial n.</a:t>
            </a:r>
            <a:endParaRPr/>
          </a:p>
          <a:p>
            <a:pPr indent="-342900" lvl="0" marL="342900" rtl="0" algn="l">
              <a:spcBef>
                <a:spcPts val="480"/>
              </a:spcBef>
              <a:spcAft>
                <a:spcPts val="0"/>
              </a:spcAft>
              <a:buSzPts val="2400"/>
              <a:buFont typeface="Arial"/>
              <a:buNone/>
            </a:pPr>
            <a:r>
              <a:rPr b="1" lang="en-US"/>
              <a:t>Terminal branch, </a:t>
            </a:r>
            <a:r>
              <a:rPr b="1" lang="en-US">
                <a:solidFill>
                  <a:srgbClr val="CC0000"/>
                </a:solidFill>
              </a:rPr>
              <a:t>largest</a:t>
            </a:r>
            <a:r>
              <a:rPr b="1" lang="en-US"/>
              <a:t> branch of B. P.</a:t>
            </a:r>
            <a:endParaRPr/>
          </a:p>
        </p:txBody>
      </p:sp>
      <p:grpSp>
        <p:nvGrpSpPr>
          <p:cNvPr id="548" name="Google Shape;548;p61"/>
          <p:cNvGrpSpPr/>
          <p:nvPr/>
        </p:nvGrpSpPr>
        <p:grpSpPr>
          <a:xfrm>
            <a:off x="3778247" y="1212862"/>
            <a:ext cx="647700" cy="977910"/>
            <a:chOff x="2198" y="764"/>
            <a:chExt cx="408" cy="616"/>
          </a:xfrm>
        </p:grpSpPr>
        <p:cxnSp>
          <p:nvCxnSpPr>
            <p:cNvPr id="549" name="Google Shape;549;p61"/>
            <p:cNvCxnSpPr/>
            <p:nvPr/>
          </p:nvCxnSpPr>
          <p:spPr>
            <a:xfrm>
              <a:off x="2198" y="764"/>
              <a:ext cx="408" cy="182"/>
            </a:xfrm>
            <a:prstGeom prst="straightConnector1">
              <a:avLst/>
            </a:prstGeom>
            <a:noFill/>
            <a:ln cap="flat" cmpd="sng" w="25400">
              <a:solidFill>
                <a:srgbClr val="FF0000"/>
              </a:solidFill>
              <a:prstDash val="solid"/>
              <a:round/>
              <a:headEnd len="med" w="med" type="none"/>
              <a:tailEnd len="med" w="med" type="triangle"/>
            </a:ln>
          </p:spPr>
        </p:cxnSp>
        <p:cxnSp>
          <p:nvCxnSpPr>
            <p:cNvPr id="550" name="Google Shape;550;p61"/>
            <p:cNvCxnSpPr/>
            <p:nvPr/>
          </p:nvCxnSpPr>
          <p:spPr>
            <a:xfrm flipH="1" rot="10800000">
              <a:off x="2199" y="1199"/>
              <a:ext cx="407" cy="181"/>
            </a:xfrm>
            <a:prstGeom prst="straightConnector1">
              <a:avLst/>
            </a:prstGeom>
            <a:noFill/>
            <a:ln cap="flat" cmpd="sng" w="25400">
              <a:solidFill>
                <a:srgbClr val="FF0000"/>
              </a:solidFill>
              <a:prstDash val="solid"/>
              <a:round/>
              <a:headEnd len="med" w="med" type="none"/>
              <a:tailEnd len="med" w="med" type="triangle"/>
            </a:ln>
          </p:spPr>
        </p:cxnSp>
      </p:gr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4" name="Shape 554"/>
        <p:cNvGrpSpPr/>
        <p:nvPr/>
      </p:nvGrpSpPr>
      <p:grpSpPr>
        <a:xfrm>
          <a:off x="0" y="0"/>
          <a:ext cx="0" cy="0"/>
          <a:chOff x="0" y="0"/>
          <a:chExt cx="0" cy="0"/>
        </a:xfrm>
      </p:grpSpPr>
      <p:pic>
        <p:nvPicPr>
          <p:cNvPr descr="Brachial Plexus diagram, Snell" id="555" name="Google Shape;555;p62"/>
          <p:cNvPicPr preferRelativeResize="0"/>
          <p:nvPr/>
        </p:nvPicPr>
        <p:blipFill rotWithShape="1">
          <a:blip r:embed="rId3">
            <a:alphaModFix/>
          </a:blip>
          <a:srcRect b="0" l="0" r="0" t="0"/>
          <a:stretch/>
        </p:blipFill>
        <p:spPr>
          <a:xfrm>
            <a:off x="635000" y="180975"/>
            <a:ext cx="7874000" cy="6561138"/>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p63"/>
          <p:cNvSpPr txBox="1"/>
          <p:nvPr>
            <p:ph type="title"/>
          </p:nvPr>
        </p:nvSpPr>
        <p:spPr>
          <a:xfrm>
            <a:off x="457200" y="105822"/>
            <a:ext cx="8229600" cy="777875"/>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Axillary Nerve</a:t>
            </a:r>
            <a:endParaRPr/>
          </a:p>
        </p:txBody>
      </p:sp>
      <p:sp>
        <p:nvSpPr>
          <p:cNvPr id="561" name="Google Shape;561;p63"/>
          <p:cNvSpPr txBox="1"/>
          <p:nvPr>
            <p:ph idx="1" type="body"/>
          </p:nvPr>
        </p:nvSpPr>
        <p:spPr>
          <a:xfrm>
            <a:off x="93787" y="1116350"/>
            <a:ext cx="5294139" cy="5608007"/>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None/>
            </a:pPr>
            <a:r>
              <a:rPr b="1" lang="en-US"/>
              <a:t>From post. cord of B. P.</a:t>
            </a:r>
            <a:endParaRPr/>
          </a:p>
          <a:p>
            <a:pPr indent="-342900" lvl="0" marL="342900" rtl="0" algn="l">
              <a:spcBef>
                <a:spcPts val="560"/>
              </a:spcBef>
              <a:spcAft>
                <a:spcPts val="0"/>
              </a:spcAft>
              <a:buSzPts val="2800"/>
              <a:buFont typeface="Arial"/>
              <a:buNone/>
            </a:pPr>
            <a:r>
              <a:rPr b="1" lang="en-US" sz="2800">
                <a:solidFill>
                  <a:srgbClr val="FFFF00"/>
                </a:solidFill>
              </a:rPr>
              <a:t>(C5, 6, 7)</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t>Pass posteriorly around surgical neck of humerus.</a:t>
            </a:r>
            <a:endParaRPr/>
          </a:p>
          <a:p>
            <a:pPr indent="-342900" lvl="0" marL="342900" rtl="0" algn="l">
              <a:spcBef>
                <a:spcPts val="480"/>
              </a:spcBef>
              <a:spcAft>
                <a:spcPts val="0"/>
              </a:spcAft>
              <a:buSzPts val="2400"/>
              <a:buFont typeface="Arial"/>
              <a:buNone/>
            </a:pPr>
            <a:r>
              <a:rPr b="1" lang="en-US"/>
              <a:t>Then through the quadrangular space with PCHV</a:t>
            </a:r>
            <a:endParaRPr/>
          </a:p>
          <a:p>
            <a:pPr indent="-342900" lvl="0" marL="342900" rtl="0" algn="l">
              <a:spcBef>
                <a:spcPts val="560"/>
              </a:spcBef>
              <a:spcAft>
                <a:spcPts val="0"/>
              </a:spcAft>
              <a:buSzPts val="2800"/>
              <a:buFont typeface="Arial"/>
              <a:buNone/>
            </a:pPr>
            <a:r>
              <a:rPr b="1" lang="en-US" sz="2800">
                <a:solidFill>
                  <a:srgbClr val="92D050"/>
                </a:solidFill>
              </a:rPr>
              <a:t>Innervations:</a:t>
            </a:r>
            <a:endParaRPr/>
          </a:p>
          <a:p>
            <a:pPr indent="-342900" lvl="0" marL="342900" rtl="0" algn="l">
              <a:spcBef>
                <a:spcPts val="560"/>
              </a:spcBef>
              <a:spcAft>
                <a:spcPts val="0"/>
              </a:spcAft>
              <a:buSzPts val="2800"/>
              <a:buFont typeface="Arial"/>
              <a:buNone/>
            </a:pPr>
            <a:r>
              <a:rPr b="1" lang="en-US" sz="2800">
                <a:solidFill>
                  <a:srgbClr val="FFFF00"/>
                </a:solidFill>
              </a:rPr>
              <a:t>Motor:</a:t>
            </a:r>
            <a:r>
              <a:rPr b="1" lang="en-US" sz="2800"/>
              <a:t> </a:t>
            </a:r>
            <a:r>
              <a:rPr b="1" lang="en-US">
                <a:solidFill>
                  <a:srgbClr val="FF0066"/>
                </a:solidFill>
              </a:rPr>
              <a:t>Deltoid &amp; teres minor m.</a:t>
            </a:r>
            <a:endParaRPr/>
          </a:p>
          <a:p>
            <a:pPr indent="-342900" lvl="0" marL="342900" rtl="0" algn="l">
              <a:spcBef>
                <a:spcPts val="480"/>
              </a:spcBef>
              <a:spcAft>
                <a:spcPts val="0"/>
              </a:spcAft>
              <a:buSzPts val="2400"/>
              <a:buFont typeface="Arial"/>
              <a:buNone/>
            </a:pPr>
            <a:r>
              <a:rPr b="1" lang="en-US">
                <a:solidFill>
                  <a:srgbClr val="FF0066"/>
                </a:solidFill>
              </a:rPr>
              <a:t>And long head of triceps muscle</a:t>
            </a:r>
            <a:endParaRPr/>
          </a:p>
          <a:p>
            <a:pPr indent="-342900" lvl="0" marL="342900" rtl="0" algn="l">
              <a:spcBef>
                <a:spcPts val="560"/>
              </a:spcBef>
              <a:spcAft>
                <a:spcPts val="0"/>
              </a:spcAft>
              <a:buSzPts val="2800"/>
              <a:buFont typeface="Arial"/>
              <a:buNone/>
            </a:pPr>
            <a:r>
              <a:rPr b="1" lang="en-US" sz="2800">
                <a:solidFill>
                  <a:srgbClr val="FFFF00"/>
                </a:solidFill>
              </a:rPr>
              <a:t>Sensory:</a:t>
            </a:r>
            <a:r>
              <a:rPr b="1" lang="en-US" sz="2800"/>
              <a:t> </a:t>
            </a:r>
            <a:r>
              <a:rPr b="1" lang="en-US">
                <a:solidFill>
                  <a:srgbClr val="FF00FF"/>
                </a:solidFill>
              </a:rPr>
              <a:t>upper lateral cutaneous n. of the arm</a:t>
            </a:r>
            <a:endParaRPr/>
          </a:p>
        </p:txBody>
      </p:sp>
      <p:pic>
        <p:nvPicPr>
          <p:cNvPr id="562" name="Google Shape;562;p63"/>
          <p:cNvPicPr preferRelativeResize="0"/>
          <p:nvPr/>
        </p:nvPicPr>
        <p:blipFill rotWithShape="1">
          <a:blip r:embed="rId3">
            <a:alphaModFix/>
          </a:blip>
          <a:srcRect b="0" l="0" r="0" t="0"/>
          <a:stretch/>
        </p:blipFill>
        <p:spPr>
          <a:xfrm>
            <a:off x="4902429" y="2000249"/>
            <a:ext cx="3981450" cy="3497873"/>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sp>
        <p:nvSpPr>
          <p:cNvPr id="567" name="Google Shape;567;p64"/>
          <p:cNvSpPr txBox="1"/>
          <p:nvPr>
            <p:ph type="title"/>
          </p:nvPr>
        </p:nvSpPr>
        <p:spPr>
          <a:xfrm>
            <a:off x="2703513" y="274638"/>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a:p>
        </p:txBody>
      </p:sp>
      <p:pic>
        <p:nvPicPr>
          <p:cNvPr id="568" name="Google Shape;568;p64"/>
          <p:cNvPicPr preferRelativeResize="0"/>
          <p:nvPr>
            <p:ph idx="1" type="body"/>
          </p:nvPr>
        </p:nvPicPr>
        <p:blipFill rotWithShape="1">
          <a:blip r:embed="rId3">
            <a:alphaModFix/>
          </a:blip>
          <a:srcRect b="0" l="0" r="0" t="0"/>
          <a:stretch/>
        </p:blipFill>
        <p:spPr>
          <a:xfrm>
            <a:off x="267286" y="295422"/>
            <a:ext cx="8406485" cy="6274190"/>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sp>
        <p:nvSpPr>
          <p:cNvPr id="573" name="Google Shape;573;p65"/>
          <p:cNvSpPr txBox="1"/>
          <p:nvPr>
            <p:ph idx="1" type="body"/>
          </p:nvPr>
        </p:nvSpPr>
        <p:spPr>
          <a:xfrm>
            <a:off x="182879" y="337625"/>
            <a:ext cx="8637563" cy="6302326"/>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3360"/>
              <a:buFont typeface="Arial"/>
              <a:buChar char="•"/>
            </a:pPr>
            <a:r>
              <a:rPr b="1" lang="en-US">
                <a:solidFill>
                  <a:srgbClr val="FF0000"/>
                </a:solidFill>
              </a:rPr>
              <a:t>Clinical significance of axillary nerve  injury </a:t>
            </a:r>
            <a:endParaRPr/>
          </a:p>
          <a:p>
            <a:pPr indent="0" lvl="0" marL="0" rtl="0" algn="l">
              <a:spcBef>
                <a:spcPts val="480"/>
              </a:spcBef>
              <a:spcAft>
                <a:spcPts val="0"/>
              </a:spcAft>
              <a:buSzPts val="2400"/>
              <a:buFont typeface="Arial"/>
              <a:buNone/>
            </a:pPr>
            <a:r>
              <a:rPr b="1" i="1" lang="en-US" u="sng">
                <a:solidFill>
                  <a:srgbClr val="FFFF00"/>
                </a:solidFill>
              </a:rPr>
              <a:t>Causes of axillary nerve injury</a:t>
            </a:r>
            <a:endParaRPr/>
          </a:p>
          <a:p>
            <a:pPr indent="-342900" lvl="0" marL="342900" rtl="0" algn="l">
              <a:spcBef>
                <a:spcPts val="480"/>
              </a:spcBef>
              <a:spcAft>
                <a:spcPts val="0"/>
              </a:spcAft>
              <a:buSzPts val="2400"/>
              <a:buFont typeface="Arial"/>
              <a:buChar char="•"/>
            </a:pPr>
            <a:r>
              <a:rPr lang="en-US"/>
              <a:t> </a:t>
            </a:r>
            <a:r>
              <a:rPr b="1" lang="en-US" sz="2300"/>
              <a:t>Anterior-inferior dislocations of the shoulder joint.</a:t>
            </a:r>
            <a:endParaRPr/>
          </a:p>
          <a:p>
            <a:pPr indent="-342900" lvl="0" marL="342900" rtl="0" algn="l">
              <a:spcBef>
                <a:spcPts val="460"/>
              </a:spcBef>
              <a:spcAft>
                <a:spcPts val="0"/>
              </a:spcAft>
              <a:buSzPts val="2300"/>
              <a:buFont typeface="Arial"/>
              <a:buChar char="•"/>
            </a:pPr>
            <a:r>
              <a:rPr b="1" lang="en-US" sz="2300"/>
              <a:t>Compression of the axilla with a crutch.</a:t>
            </a:r>
            <a:endParaRPr/>
          </a:p>
          <a:p>
            <a:pPr indent="-342900" lvl="0" marL="342900" rtl="0" algn="l">
              <a:spcBef>
                <a:spcPts val="460"/>
              </a:spcBef>
              <a:spcAft>
                <a:spcPts val="0"/>
              </a:spcAft>
              <a:buSzPts val="2300"/>
              <a:buFont typeface="Arial"/>
              <a:buChar char="•"/>
            </a:pPr>
            <a:r>
              <a:rPr b="1" lang="en-US" sz="2300"/>
              <a:t> Fracture of the surgical neck of the humerus. </a:t>
            </a:r>
            <a:endParaRPr/>
          </a:p>
          <a:p>
            <a:pPr indent="0" lvl="0" marL="0" rtl="0" algn="l">
              <a:spcBef>
                <a:spcPts val="480"/>
              </a:spcBef>
              <a:spcAft>
                <a:spcPts val="0"/>
              </a:spcAft>
              <a:buSzPts val="2400"/>
              <a:buFont typeface="Arial"/>
              <a:buNone/>
            </a:pPr>
            <a:r>
              <a:rPr b="1" i="1" lang="en-US" u="sng">
                <a:solidFill>
                  <a:srgbClr val="FFFF00"/>
                </a:solidFill>
              </a:rPr>
              <a:t>Injury to the nerve results in:</a:t>
            </a:r>
            <a:endParaRPr/>
          </a:p>
          <a:p>
            <a:pPr indent="-342900" lvl="0" marL="342900" rtl="0" algn="l">
              <a:spcBef>
                <a:spcPts val="460"/>
              </a:spcBef>
              <a:spcAft>
                <a:spcPts val="0"/>
              </a:spcAft>
              <a:buSzPts val="2300"/>
              <a:buFont typeface="Arial"/>
              <a:buChar char="•"/>
            </a:pPr>
            <a:r>
              <a:rPr b="1" lang="en-US" sz="2300"/>
              <a:t>Paralysis of the teres minor muscle and deltoid muscle, resulting in loss of abduction of arm (from 15-90 degrees).</a:t>
            </a:r>
            <a:endParaRPr/>
          </a:p>
          <a:p>
            <a:pPr indent="-342900" lvl="0" marL="342900" rtl="0" algn="l">
              <a:spcBef>
                <a:spcPts val="460"/>
              </a:spcBef>
              <a:spcAft>
                <a:spcPts val="0"/>
              </a:spcAft>
              <a:buSzPts val="2300"/>
              <a:buFont typeface="Arial"/>
              <a:buChar char="•"/>
            </a:pPr>
            <a:r>
              <a:rPr b="1" lang="en-US" sz="2300"/>
              <a:t> Weak flexion, extension, and rotation of shoulder. </a:t>
            </a:r>
            <a:endParaRPr/>
          </a:p>
          <a:p>
            <a:pPr indent="-342900" lvl="0" marL="342900" rtl="0" algn="l">
              <a:spcBef>
                <a:spcPts val="460"/>
              </a:spcBef>
              <a:spcAft>
                <a:spcPts val="0"/>
              </a:spcAft>
              <a:buSzPts val="2300"/>
              <a:buFont typeface="Arial"/>
              <a:buChar char="•"/>
            </a:pPr>
            <a:r>
              <a:rPr b="1" lang="en-US" sz="2300"/>
              <a:t>  Paralysis of deltoid and teres minor muscles results in flat shoulder deformity.</a:t>
            </a:r>
            <a:endParaRPr/>
          </a:p>
          <a:p>
            <a:pPr indent="-342900" lvl="0" marL="342900" rtl="0" algn="l">
              <a:spcBef>
                <a:spcPts val="560"/>
              </a:spcBef>
              <a:spcAft>
                <a:spcPts val="0"/>
              </a:spcAft>
              <a:buSzPts val="2300"/>
              <a:buFont typeface="Arial"/>
              <a:buChar char="•"/>
            </a:pPr>
            <a:r>
              <a:rPr b="1" lang="en-US" sz="2300"/>
              <a:t>Loss of sensation in the skin over a small part of the lateral upper arm (an area known as the </a:t>
            </a:r>
            <a:r>
              <a:rPr b="1" i="1" lang="en-US" sz="2800" u="sng">
                <a:solidFill>
                  <a:srgbClr val="FF0066"/>
                </a:solidFill>
              </a:rPr>
              <a:t>regimental badge/patch).</a:t>
            </a:r>
            <a:endParaRPr/>
          </a:p>
          <a:p>
            <a:pPr indent="-190500" lvl="0" marL="342900" rtl="0" algn="l">
              <a:spcBef>
                <a:spcPts val="480"/>
              </a:spcBef>
              <a:spcAft>
                <a:spcPts val="0"/>
              </a:spcAft>
              <a:buSzPts val="2400"/>
              <a:buFont typeface="Arial"/>
              <a:buNone/>
            </a:pPr>
            <a:r>
              <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7" name="Shape 577"/>
        <p:cNvGrpSpPr/>
        <p:nvPr/>
      </p:nvGrpSpPr>
      <p:grpSpPr>
        <a:xfrm>
          <a:off x="0" y="0"/>
          <a:ext cx="0" cy="0"/>
          <a:chOff x="0" y="0"/>
          <a:chExt cx="0" cy="0"/>
        </a:xfrm>
      </p:grpSpPr>
      <p:sp>
        <p:nvSpPr>
          <p:cNvPr id="578" name="Google Shape;578;p66"/>
          <p:cNvSpPr txBox="1"/>
          <p:nvPr>
            <p:ph type="title"/>
          </p:nvPr>
        </p:nvSpPr>
        <p:spPr>
          <a:xfrm>
            <a:off x="2703513" y="274638"/>
            <a:ext cx="6316662" cy="65383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i="1" lang="en-US" u="sng">
                <a:solidFill>
                  <a:srgbClr val="FF0066"/>
                </a:solidFill>
              </a:rPr>
              <a:t>Axillary nerve injury</a:t>
            </a:r>
            <a:endParaRPr/>
          </a:p>
        </p:txBody>
      </p:sp>
      <p:pic>
        <p:nvPicPr>
          <p:cNvPr id="579" name="Google Shape;579;p66"/>
          <p:cNvPicPr preferRelativeResize="0"/>
          <p:nvPr>
            <p:ph idx="1" type="body"/>
          </p:nvPr>
        </p:nvPicPr>
        <p:blipFill rotWithShape="1">
          <a:blip r:embed="rId3">
            <a:alphaModFix/>
          </a:blip>
          <a:srcRect b="0" l="0" r="0" t="0"/>
          <a:stretch/>
        </p:blipFill>
        <p:spPr>
          <a:xfrm>
            <a:off x="29469" y="1701277"/>
            <a:ext cx="4761905" cy="4323809"/>
          </a:xfrm>
          <a:prstGeom prst="rect">
            <a:avLst/>
          </a:prstGeom>
          <a:noFill/>
          <a:ln>
            <a:noFill/>
          </a:ln>
        </p:spPr>
      </p:pic>
      <p:pic>
        <p:nvPicPr>
          <p:cNvPr id="580" name="Google Shape;580;p66"/>
          <p:cNvPicPr preferRelativeResize="0"/>
          <p:nvPr/>
        </p:nvPicPr>
        <p:blipFill rotWithShape="1">
          <a:blip r:embed="rId4">
            <a:alphaModFix/>
          </a:blip>
          <a:srcRect b="0" l="0" r="0" t="0"/>
          <a:stretch/>
        </p:blipFill>
        <p:spPr>
          <a:xfrm>
            <a:off x="4628271" y="1645920"/>
            <a:ext cx="4446542" cy="4359593"/>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4" name="Shape 584"/>
        <p:cNvGrpSpPr/>
        <p:nvPr/>
      </p:nvGrpSpPr>
      <p:grpSpPr>
        <a:xfrm>
          <a:off x="0" y="0"/>
          <a:ext cx="0" cy="0"/>
          <a:chOff x="0" y="0"/>
          <a:chExt cx="0" cy="0"/>
        </a:xfrm>
      </p:grpSpPr>
      <p:pic>
        <p:nvPicPr>
          <p:cNvPr descr="Posterior shoulder &amp; arm" id="585" name="Google Shape;585;p67"/>
          <p:cNvPicPr preferRelativeResize="0"/>
          <p:nvPr/>
        </p:nvPicPr>
        <p:blipFill rotWithShape="1">
          <a:blip r:embed="rId3">
            <a:alphaModFix/>
          </a:blip>
          <a:srcRect b="0" l="0" r="0" t="0"/>
          <a:stretch/>
        </p:blipFill>
        <p:spPr>
          <a:xfrm>
            <a:off x="37525" y="0"/>
            <a:ext cx="5296475" cy="6762750"/>
          </a:xfrm>
          <a:prstGeom prst="rect">
            <a:avLst/>
          </a:prstGeom>
          <a:noFill/>
          <a:ln>
            <a:noFill/>
          </a:ln>
        </p:spPr>
      </p:pic>
      <p:pic>
        <p:nvPicPr>
          <p:cNvPr id="586" name="Google Shape;586;p67"/>
          <p:cNvPicPr preferRelativeResize="0"/>
          <p:nvPr/>
        </p:nvPicPr>
        <p:blipFill rotWithShape="1">
          <a:blip r:embed="rId4">
            <a:alphaModFix/>
          </a:blip>
          <a:srcRect b="0" l="0" r="0" t="0"/>
          <a:stretch/>
        </p:blipFill>
        <p:spPr>
          <a:xfrm>
            <a:off x="5392615" y="1254369"/>
            <a:ext cx="3751385" cy="5099539"/>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pic>
        <p:nvPicPr>
          <p:cNvPr descr="桡神经2" id="591" name="Google Shape;591;p68"/>
          <p:cNvPicPr preferRelativeResize="0"/>
          <p:nvPr/>
        </p:nvPicPr>
        <p:blipFill rotWithShape="1">
          <a:blip r:embed="rId3">
            <a:alphaModFix/>
          </a:blip>
          <a:srcRect b="0" l="0" r="0" t="0"/>
          <a:stretch/>
        </p:blipFill>
        <p:spPr>
          <a:xfrm>
            <a:off x="5525132" y="-34016"/>
            <a:ext cx="2513579" cy="4114800"/>
          </a:xfrm>
          <a:prstGeom prst="rect">
            <a:avLst/>
          </a:prstGeom>
          <a:noFill/>
          <a:ln>
            <a:noFill/>
          </a:ln>
        </p:spPr>
      </p:pic>
      <p:sp>
        <p:nvSpPr>
          <p:cNvPr id="592" name="Google Shape;592;p68"/>
          <p:cNvSpPr txBox="1"/>
          <p:nvPr>
            <p:ph type="title"/>
          </p:nvPr>
        </p:nvSpPr>
        <p:spPr>
          <a:xfrm>
            <a:off x="457200" y="-91130"/>
            <a:ext cx="8229600" cy="777875"/>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4000">
                <a:solidFill>
                  <a:srgbClr val="FF0000"/>
                </a:solidFill>
              </a:rPr>
              <a:t>Radial Nerve</a:t>
            </a:r>
            <a:endParaRPr/>
          </a:p>
        </p:txBody>
      </p:sp>
      <p:sp>
        <p:nvSpPr>
          <p:cNvPr id="593" name="Google Shape;593;p68"/>
          <p:cNvSpPr txBox="1"/>
          <p:nvPr>
            <p:ph idx="1" type="body"/>
          </p:nvPr>
        </p:nvSpPr>
        <p:spPr>
          <a:xfrm>
            <a:off x="1" y="1026932"/>
            <a:ext cx="6035040" cy="6166339"/>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None/>
            </a:pPr>
            <a:r>
              <a:rPr b="1" lang="en-US"/>
              <a:t>From post. cord of B.P. </a:t>
            </a:r>
            <a:r>
              <a:rPr b="1" lang="en-US" sz="2800">
                <a:solidFill>
                  <a:srgbClr val="FFFF00"/>
                </a:solidFill>
              </a:rPr>
              <a:t>(C5, 6, 7, 8, T1)</a:t>
            </a:r>
            <a:endParaRPr b="1"/>
          </a:p>
          <a:p>
            <a:pPr indent="-342900" lvl="0" marL="342900" rtl="0" algn="l">
              <a:spcBef>
                <a:spcPts val="560"/>
              </a:spcBef>
              <a:spcAft>
                <a:spcPts val="0"/>
              </a:spcAft>
              <a:buSzPts val="2800"/>
              <a:buFont typeface="Arial"/>
              <a:buNone/>
            </a:pPr>
            <a:r>
              <a:rPr b="1" lang="en-US" sz="2800">
                <a:solidFill>
                  <a:srgbClr val="FFFF00"/>
                </a:solidFill>
              </a:rPr>
              <a:t>In axilla: </a:t>
            </a:r>
            <a:r>
              <a:rPr b="1" lang="en-US"/>
              <a:t>Pass post. to axillary a.</a:t>
            </a:r>
            <a:endParaRPr/>
          </a:p>
          <a:p>
            <a:pPr indent="-342900" lvl="0" marL="342900" rtl="0" algn="l">
              <a:spcBef>
                <a:spcPts val="480"/>
              </a:spcBef>
              <a:spcAft>
                <a:spcPts val="0"/>
              </a:spcAft>
              <a:buSzPts val="2400"/>
              <a:buFont typeface="Arial"/>
              <a:buNone/>
            </a:pPr>
            <a:r>
              <a:t/>
            </a:r>
            <a:endParaRPr b="1"/>
          </a:p>
          <a:p>
            <a:pPr indent="-342900" lvl="0" marL="342900" rtl="0" algn="l">
              <a:spcBef>
                <a:spcPts val="560"/>
              </a:spcBef>
              <a:spcAft>
                <a:spcPts val="0"/>
              </a:spcAft>
              <a:buSzPts val="2800"/>
              <a:buFont typeface="Arial"/>
              <a:buNone/>
            </a:pPr>
            <a:r>
              <a:rPr b="1" lang="en-US" sz="2800">
                <a:solidFill>
                  <a:srgbClr val="FFFF00"/>
                </a:solidFill>
              </a:rPr>
              <a:t>In arm: </a:t>
            </a:r>
            <a:r>
              <a:rPr b="1" lang="en-US"/>
              <a:t>winds around the back of humerous in spiral groove between medial and lateral heads of triceps</a:t>
            </a:r>
            <a:endParaRPr/>
          </a:p>
          <a:p>
            <a:pPr indent="-342900" lvl="0" marL="342900" rtl="0" algn="l">
              <a:spcBef>
                <a:spcPts val="480"/>
              </a:spcBef>
              <a:spcAft>
                <a:spcPts val="0"/>
              </a:spcAft>
              <a:buSzPts val="2400"/>
              <a:buFont typeface="Arial"/>
              <a:buNone/>
            </a:pPr>
            <a:r>
              <a:rPr b="1" lang="en-US"/>
              <a:t> to reach back compartment.</a:t>
            </a:r>
            <a:endParaRPr/>
          </a:p>
          <a:p>
            <a:pPr indent="-342900" lvl="0" marL="342900" rtl="0" algn="l">
              <a:spcBef>
                <a:spcPts val="560"/>
              </a:spcBef>
              <a:spcAft>
                <a:spcPts val="0"/>
              </a:spcAft>
              <a:buSzPts val="2800"/>
              <a:buFont typeface="Arial"/>
              <a:buNone/>
            </a:pPr>
            <a:r>
              <a:rPr b="1" lang="en-US" sz="2800">
                <a:solidFill>
                  <a:srgbClr val="FFFF00"/>
                </a:solidFill>
              </a:rPr>
              <a:t>In lower third of arm</a:t>
            </a:r>
            <a:endParaRPr/>
          </a:p>
          <a:p>
            <a:pPr indent="-342900" lvl="0" marL="342900" rtl="0" algn="l">
              <a:spcBef>
                <a:spcPts val="480"/>
              </a:spcBef>
              <a:spcAft>
                <a:spcPts val="0"/>
              </a:spcAft>
              <a:buSzPts val="2400"/>
              <a:buFont typeface="Arial"/>
              <a:buNone/>
            </a:pPr>
            <a:r>
              <a:rPr b="1" lang="en-US"/>
              <a:t>It enter anterior compartment and lie between brachialis and brachioradialis m</a:t>
            </a:r>
            <a:endParaRPr/>
          </a:p>
          <a:p>
            <a:pPr indent="-342900" lvl="0" marL="342900" rtl="0" algn="l">
              <a:spcBef>
                <a:spcPts val="560"/>
              </a:spcBef>
              <a:spcAft>
                <a:spcPts val="0"/>
              </a:spcAft>
              <a:buSzPts val="2800"/>
              <a:buFont typeface="Arial"/>
              <a:buNone/>
            </a:pPr>
            <a:r>
              <a:t/>
            </a:r>
            <a:endParaRPr b="1" sz="2800">
              <a:solidFill>
                <a:srgbClr val="FFFF00"/>
              </a:solidFill>
            </a:endParaRPr>
          </a:p>
          <a:p>
            <a:pPr indent="-342900" lvl="0" marL="342900" rtl="0" algn="l">
              <a:spcBef>
                <a:spcPts val="400"/>
              </a:spcBef>
              <a:spcAft>
                <a:spcPts val="0"/>
              </a:spcAft>
              <a:buSzPts val="2000"/>
              <a:buFont typeface="Arial"/>
              <a:buNone/>
            </a:pPr>
            <a:r>
              <a:t/>
            </a:r>
            <a:endParaRPr b="1" sz="2000"/>
          </a:p>
          <a:p>
            <a:pPr indent="-342900" lvl="0" marL="342900" rtl="0" algn="l">
              <a:spcBef>
                <a:spcPts val="400"/>
              </a:spcBef>
              <a:spcAft>
                <a:spcPts val="0"/>
              </a:spcAft>
              <a:buSzPts val="2000"/>
              <a:buFont typeface="Arial"/>
              <a:buNone/>
            </a:pPr>
            <a:r>
              <a:t/>
            </a:r>
            <a:endParaRPr b="1" sz="2000"/>
          </a:p>
        </p:txBody>
      </p:sp>
      <p:pic>
        <p:nvPicPr>
          <p:cNvPr descr="wrist-drop" id="594" name="Google Shape;594;p68"/>
          <p:cNvPicPr preferRelativeResize="0"/>
          <p:nvPr/>
        </p:nvPicPr>
        <p:blipFill rotWithShape="1">
          <a:blip r:embed="rId4">
            <a:alphaModFix/>
          </a:blip>
          <a:srcRect b="0" l="0" r="0" t="0"/>
          <a:stretch/>
        </p:blipFill>
        <p:spPr>
          <a:xfrm>
            <a:off x="5468860" y="4086225"/>
            <a:ext cx="2047875" cy="2771775"/>
          </a:xfrm>
          <a:prstGeom prst="rect">
            <a:avLst/>
          </a:prstGeom>
          <a:noFill/>
          <a:ln>
            <a:noFill/>
          </a:ln>
        </p:spPr>
      </p:pic>
      <p:pic>
        <p:nvPicPr>
          <p:cNvPr descr="桡神经皮支" id="595" name="Google Shape;595;p68"/>
          <p:cNvPicPr preferRelativeResize="0"/>
          <p:nvPr/>
        </p:nvPicPr>
        <p:blipFill rotWithShape="1">
          <a:blip r:embed="rId5">
            <a:alphaModFix/>
          </a:blip>
          <a:srcRect b="0" l="0" r="0" t="0"/>
          <a:stretch/>
        </p:blipFill>
        <p:spPr>
          <a:xfrm>
            <a:off x="7221416" y="3809362"/>
            <a:ext cx="1770184" cy="3313112"/>
          </a:xfrm>
          <a:prstGeom prst="rect">
            <a:avLst/>
          </a:prstGeom>
          <a:noFill/>
          <a:ln>
            <a:noFill/>
          </a:ln>
        </p:spPr>
      </p:pic>
      <p:pic>
        <p:nvPicPr>
          <p:cNvPr descr="桡神经深支3" id="596" name="Google Shape;596;p68"/>
          <p:cNvPicPr preferRelativeResize="0"/>
          <p:nvPr/>
        </p:nvPicPr>
        <p:blipFill rotWithShape="1">
          <a:blip r:embed="rId6">
            <a:alphaModFix/>
          </a:blip>
          <a:srcRect b="0" l="0" r="0" t="0"/>
          <a:stretch/>
        </p:blipFill>
        <p:spPr>
          <a:xfrm>
            <a:off x="7751252" y="-227150"/>
            <a:ext cx="1387475" cy="492601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4"/>
                                        </p:tgtEl>
                                        <p:attrNameLst>
                                          <p:attrName>style.visibility</p:attrName>
                                        </p:attrNameLst>
                                      </p:cBhvr>
                                      <p:to>
                                        <p:strVal val="visible"/>
                                      </p:to>
                                    </p:set>
                                    <p:animEffect filter="fade" transition="in">
                                      <p:cBhvr>
                                        <p:cTn dur="500"/>
                                        <p:tgtEl>
                                          <p:spTgt spid="5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p69"/>
          <p:cNvSpPr txBox="1"/>
          <p:nvPr>
            <p:ph type="title"/>
          </p:nvPr>
        </p:nvSpPr>
        <p:spPr>
          <a:xfrm>
            <a:off x="2703513" y="274638"/>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a:p>
        </p:txBody>
      </p:sp>
      <p:pic>
        <p:nvPicPr>
          <p:cNvPr id="602" name="Google Shape;602;p69"/>
          <p:cNvPicPr preferRelativeResize="0"/>
          <p:nvPr>
            <p:ph idx="1" type="body"/>
          </p:nvPr>
        </p:nvPicPr>
        <p:blipFill rotWithShape="1">
          <a:blip r:embed="rId3">
            <a:alphaModFix/>
          </a:blip>
          <a:srcRect b="0" l="0" r="0" t="0"/>
          <a:stretch/>
        </p:blipFill>
        <p:spPr>
          <a:xfrm>
            <a:off x="351693" y="225083"/>
            <a:ext cx="8693834" cy="614758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pic>
        <p:nvPicPr>
          <p:cNvPr id="208" name="Google Shape;208;p7"/>
          <p:cNvPicPr preferRelativeResize="0"/>
          <p:nvPr/>
        </p:nvPicPr>
        <p:blipFill rotWithShape="1">
          <a:blip r:embed="rId3">
            <a:alphaModFix/>
          </a:blip>
          <a:srcRect b="0" l="0" r="0" t="0"/>
          <a:stretch/>
        </p:blipFill>
        <p:spPr>
          <a:xfrm>
            <a:off x="675249" y="506437"/>
            <a:ext cx="8159262" cy="5683348"/>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pic>
        <p:nvPicPr>
          <p:cNvPr id="607" name="Google Shape;607;p70"/>
          <p:cNvPicPr preferRelativeResize="0"/>
          <p:nvPr/>
        </p:nvPicPr>
        <p:blipFill rotWithShape="1">
          <a:blip r:embed="rId3">
            <a:alphaModFix/>
          </a:blip>
          <a:srcRect b="0" l="0" r="0" t="0"/>
          <a:stretch/>
        </p:blipFill>
        <p:spPr>
          <a:xfrm>
            <a:off x="253218" y="422032"/>
            <a:ext cx="8637564" cy="6091310"/>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sp>
        <p:nvSpPr>
          <p:cNvPr id="612" name="Google Shape;612;p71"/>
          <p:cNvSpPr txBox="1"/>
          <p:nvPr>
            <p:ph type="title"/>
          </p:nvPr>
        </p:nvSpPr>
        <p:spPr>
          <a:xfrm>
            <a:off x="816110" y="-135667"/>
            <a:ext cx="6316662" cy="895322"/>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Continue </a:t>
            </a:r>
            <a:r>
              <a:rPr b="1" lang="en-US" sz="4000">
                <a:solidFill>
                  <a:srgbClr val="FF0000"/>
                </a:solidFill>
              </a:rPr>
              <a:t>radial</a:t>
            </a:r>
            <a:r>
              <a:rPr b="1" lang="en-US" sz="3600">
                <a:solidFill>
                  <a:srgbClr val="FF0000"/>
                </a:solidFill>
              </a:rPr>
              <a:t> nerve</a:t>
            </a:r>
            <a:endParaRPr/>
          </a:p>
        </p:txBody>
      </p:sp>
      <p:sp>
        <p:nvSpPr>
          <p:cNvPr id="613" name="Google Shape;613;p71"/>
          <p:cNvSpPr txBox="1"/>
          <p:nvPr>
            <p:ph idx="1" type="body"/>
          </p:nvPr>
        </p:nvSpPr>
        <p:spPr>
          <a:xfrm>
            <a:off x="1" y="872202"/>
            <a:ext cx="9017390" cy="5795888"/>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800"/>
              <a:buFont typeface="Arial"/>
              <a:buNone/>
            </a:pPr>
            <a:r>
              <a:rPr b="1" lang="en-US" sz="2800">
                <a:solidFill>
                  <a:srgbClr val="FFFF00"/>
                </a:solidFill>
              </a:rPr>
              <a:t>At elbow: </a:t>
            </a:r>
            <a:r>
              <a:rPr b="1" lang="en-US"/>
              <a:t>pass </a:t>
            </a:r>
            <a:r>
              <a:rPr b="1" lang="en-US" sz="2800">
                <a:solidFill>
                  <a:srgbClr val="FF0066"/>
                </a:solidFill>
              </a:rPr>
              <a:t>Ant. </a:t>
            </a:r>
            <a:r>
              <a:rPr b="1" lang="en-US"/>
              <a:t>to lateral epicondyle of humerous were it give posterior interosseous nerve, then continue as superficial radial nerve, and lies lateral to radial artery.</a:t>
            </a:r>
            <a:endParaRPr/>
          </a:p>
          <a:p>
            <a:pPr indent="-342900" lvl="0" marL="342900" rtl="0" algn="l">
              <a:spcBef>
                <a:spcPts val="480"/>
              </a:spcBef>
              <a:spcAft>
                <a:spcPts val="0"/>
              </a:spcAft>
              <a:buSzPts val="2400"/>
              <a:buFont typeface="Arial"/>
              <a:buNone/>
            </a:pPr>
            <a:r>
              <a:rPr b="1" lang="en-US"/>
              <a:t>Innervations.</a:t>
            </a:r>
            <a:endParaRPr/>
          </a:p>
          <a:p>
            <a:pPr indent="-342900" lvl="0" marL="342900" rtl="0" algn="l">
              <a:spcBef>
                <a:spcPts val="720"/>
              </a:spcBef>
              <a:spcAft>
                <a:spcPts val="0"/>
              </a:spcAft>
              <a:buSzPts val="3600"/>
              <a:buFont typeface="Arial"/>
              <a:buNone/>
            </a:pPr>
            <a:r>
              <a:rPr b="1" lang="en-US" sz="3600">
                <a:solidFill>
                  <a:srgbClr val="FF0066"/>
                </a:solidFill>
              </a:rPr>
              <a:t>Motor </a:t>
            </a:r>
            <a:r>
              <a:rPr b="1" lang="en-US" sz="3200">
                <a:solidFill>
                  <a:srgbClr val="FF0066"/>
                </a:solidFill>
              </a:rPr>
              <a:t>:</a:t>
            </a:r>
            <a:r>
              <a:rPr b="1" lang="en-US"/>
              <a:t> post. muscles </a:t>
            </a:r>
            <a:endParaRPr/>
          </a:p>
          <a:p>
            <a:pPr indent="-342900" lvl="0" marL="342900" rtl="0" algn="l">
              <a:spcBef>
                <a:spcPts val="480"/>
              </a:spcBef>
              <a:spcAft>
                <a:spcPts val="0"/>
              </a:spcAft>
              <a:buSzPts val="2400"/>
              <a:buFont typeface="Arial"/>
              <a:buNone/>
            </a:pPr>
            <a:r>
              <a:rPr b="1" lang="en-US"/>
              <a:t>of arm &amp; forearm.</a:t>
            </a:r>
            <a:endParaRPr/>
          </a:p>
          <a:p>
            <a:pPr indent="-342900" lvl="0" marL="342900" rtl="0" algn="l">
              <a:spcBef>
                <a:spcPts val="640"/>
              </a:spcBef>
              <a:spcAft>
                <a:spcPts val="0"/>
              </a:spcAft>
              <a:buSzPts val="3200"/>
              <a:buFont typeface="Arial"/>
              <a:buNone/>
            </a:pPr>
            <a:r>
              <a:rPr b="1" lang="en-US" sz="3200">
                <a:solidFill>
                  <a:srgbClr val="FF0066"/>
                </a:solidFill>
              </a:rPr>
              <a:t>Sensory:</a:t>
            </a:r>
            <a:r>
              <a:rPr b="1" lang="en-US" sz="2800">
                <a:solidFill>
                  <a:srgbClr val="FF0066"/>
                </a:solidFill>
              </a:rPr>
              <a:t> </a:t>
            </a:r>
            <a:r>
              <a:rPr b="1" lang="en-US"/>
              <a:t>lower lat. </a:t>
            </a:r>
            <a:endParaRPr/>
          </a:p>
          <a:p>
            <a:pPr indent="-342900" lvl="0" marL="342900" rtl="0" algn="l">
              <a:spcBef>
                <a:spcPts val="480"/>
              </a:spcBef>
              <a:spcAft>
                <a:spcPts val="0"/>
              </a:spcAft>
              <a:buSzPts val="2400"/>
              <a:buFont typeface="Arial"/>
              <a:buNone/>
            </a:pPr>
            <a:r>
              <a:rPr b="1" lang="en-US"/>
              <a:t>Cutaneous n. of arm.</a:t>
            </a:r>
            <a:endParaRPr/>
          </a:p>
          <a:p>
            <a:pPr indent="-342900" lvl="0" marL="342900" rtl="0" algn="l">
              <a:spcBef>
                <a:spcPts val="480"/>
              </a:spcBef>
              <a:spcAft>
                <a:spcPts val="0"/>
              </a:spcAft>
              <a:buSzPts val="2400"/>
              <a:buFont typeface="Arial"/>
              <a:buNone/>
            </a:pPr>
            <a:r>
              <a:rPr b="1" lang="en-US"/>
              <a:t> post. cutaneous n. of arm </a:t>
            </a:r>
            <a:endParaRPr/>
          </a:p>
          <a:p>
            <a:pPr indent="-342900" lvl="0" marL="342900" rtl="0" algn="l">
              <a:spcBef>
                <a:spcPts val="480"/>
              </a:spcBef>
              <a:spcAft>
                <a:spcPts val="0"/>
              </a:spcAft>
              <a:buSzPts val="2400"/>
              <a:buFont typeface="Arial"/>
              <a:buNone/>
            </a:pPr>
            <a:r>
              <a:rPr b="1" lang="en-US"/>
              <a:t>&amp; forearm.</a:t>
            </a:r>
            <a:endParaRPr/>
          </a:p>
          <a:p>
            <a:pPr indent="-190500" lvl="0" marL="342900" rtl="0" algn="l">
              <a:spcBef>
                <a:spcPts val="480"/>
              </a:spcBef>
              <a:spcAft>
                <a:spcPts val="0"/>
              </a:spcAft>
              <a:buSzPts val="2400"/>
              <a:buFont typeface="Arial"/>
              <a:buNone/>
            </a:pPr>
            <a:r>
              <a:t/>
            </a:r>
            <a:endParaRPr/>
          </a:p>
        </p:txBody>
      </p:sp>
      <p:pic>
        <p:nvPicPr>
          <p:cNvPr id="614" name="Google Shape;614;p71"/>
          <p:cNvPicPr preferRelativeResize="0"/>
          <p:nvPr/>
        </p:nvPicPr>
        <p:blipFill rotWithShape="1">
          <a:blip r:embed="rId3">
            <a:alphaModFix/>
          </a:blip>
          <a:srcRect b="0" l="0" r="0" t="0"/>
          <a:stretch/>
        </p:blipFill>
        <p:spPr>
          <a:xfrm>
            <a:off x="3882683" y="2194559"/>
            <a:ext cx="5259315" cy="4635305"/>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8" name="Shape 618"/>
        <p:cNvGrpSpPr/>
        <p:nvPr/>
      </p:nvGrpSpPr>
      <p:grpSpPr>
        <a:xfrm>
          <a:off x="0" y="0"/>
          <a:ext cx="0" cy="0"/>
          <a:chOff x="0" y="0"/>
          <a:chExt cx="0" cy="0"/>
        </a:xfrm>
      </p:grpSpPr>
      <p:pic>
        <p:nvPicPr>
          <p:cNvPr id="619" name="Google Shape;619;p72"/>
          <p:cNvPicPr preferRelativeResize="0"/>
          <p:nvPr>
            <p:ph idx="1" type="body"/>
          </p:nvPr>
        </p:nvPicPr>
        <p:blipFill rotWithShape="1">
          <a:blip r:embed="rId3">
            <a:alphaModFix/>
          </a:blip>
          <a:srcRect b="0" l="0" r="0" t="0"/>
          <a:stretch/>
        </p:blipFill>
        <p:spPr>
          <a:xfrm>
            <a:off x="3067057" y="309488"/>
            <a:ext cx="6018765" cy="6260123"/>
          </a:xfrm>
          <a:prstGeom prst="rect">
            <a:avLst/>
          </a:prstGeom>
          <a:noFill/>
          <a:ln>
            <a:noFill/>
          </a:ln>
        </p:spPr>
      </p:pic>
      <p:pic>
        <p:nvPicPr>
          <p:cNvPr id="620" name="Google Shape;620;p72"/>
          <p:cNvPicPr preferRelativeResize="0"/>
          <p:nvPr/>
        </p:nvPicPr>
        <p:blipFill rotWithShape="1">
          <a:blip r:embed="rId4">
            <a:alphaModFix/>
          </a:blip>
          <a:srcRect b="0" l="0" r="0" t="0"/>
          <a:stretch/>
        </p:blipFill>
        <p:spPr>
          <a:xfrm>
            <a:off x="-28568" y="1543050"/>
            <a:ext cx="3095625" cy="3771900"/>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sp>
        <p:nvSpPr>
          <p:cNvPr id="625" name="Google Shape;625;p73"/>
          <p:cNvSpPr txBox="1"/>
          <p:nvPr>
            <p:ph type="title"/>
          </p:nvPr>
        </p:nvSpPr>
        <p:spPr>
          <a:xfrm>
            <a:off x="2703513" y="274638"/>
            <a:ext cx="5118124" cy="794507"/>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Injuries of Radial Nerve</a:t>
            </a:r>
            <a:endParaRPr/>
          </a:p>
        </p:txBody>
      </p:sp>
      <p:sp>
        <p:nvSpPr>
          <p:cNvPr id="626" name="Google Shape;626;p73"/>
          <p:cNvSpPr txBox="1"/>
          <p:nvPr>
            <p:ph idx="1" type="body"/>
          </p:nvPr>
        </p:nvSpPr>
        <p:spPr>
          <a:xfrm>
            <a:off x="112542" y="1181686"/>
            <a:ext cx="5148775" cy="5371514"/>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rgbClr val="FFFF00"/>
              </a:buClr>
              <a:buSzPts val="3504"/>
              <a:buFont typeface="Noto Sans Symbols"/>
              <a:buNone/>
            </a:pPr>
            <a:r>
              <a:rPr b="1" lang="en-US"/>
              <a:t>Can be injured by:</a:t>
            </a:r>
            <a:endParaRPr/>
          </a:p>
          <a:p>
            <a:pPr indent="-342900" lvl="0" marL="342900" rtl="0" algn="l">
              <a:lnSpc>
                <a:spcPct val="90000"/>
              </a:lnSpc>
              <a:spcBef>
                <a:spcPts val="480"/>
              </a:spcBef>
              <a:spcAft>
                <a:spcPts val="0"/>
              </a:spcAft>
              <a:buClr>
                <a:srgbClr val="FFFF00"/>
              </a:buClr>
              <a:buSzPts val="3504"/>
              <a:buFont typeface="Noto Sans Symbols"/>
              <a:buNone/>
            </a:pPr>
            <a:r>
              <a:t/>
            </a:r>
            <a:endParaRPr b="1"/>
          </a:p>
          <a:p>
            <a:pPr indent="-342900" lvl="0" marL="342900" rtl="0" algn="l">
              <a:lnSpc>
                <a:spcPct val="90000"/>
              </a:lnSpc>
              <a:spcBef>
                <a:spcPts val="480"/>
              </a:spcBef>
              <a:spcAft>
                <a:spcPts val="0"/>
              </a:spcAft>
              <a:buClr>
                <a:srgbClr val="FFFF00"/>
              </a:buClr>
              <a:buSzPts val="3504"/>
              <a:buFont typeface="Arial"/>
              <a:buChar char="•"/>
            </a:pPr>
            <a:r>
              <a:rPr b="1" lang="en-US"/>
              <a:t> Pressure of badly fitting crutches</a:t>
            </a:r>
            <a:endParaRPr/>
          </a:p>
          <a:p>
            <a:pPr indent="-120395" lvl="0" marL="342900" rtl="0" algn="l">
              <a:lnSpc>
                <a:spcPct val="90000"/>
              </a:lnSpc>
              <a:spcBef>
                <a:spcPts val="480"/>
              </a:spcBef>
              <a:spcAft>
                <a:spcPts val="0"/>
              </a:spcAft>
              <a:buClr>
                <a:srgbClr val="FFFF00"/>
              </a:buClr>
              <a:buSzPts val="3504"/>
              <a:buFont typeface="Arial"/>
              <a:buNone/>
            </a:pPr>
            <a:r>
              <a:t/>
            </a:r>
            <a:endParaRPr b="1"/>
          </a:p>
          <a:p>
            <a:pPr indent="-342900" lvl="0" marL="342900" rtl="0" algn="l">
              <a:lnSpc>
                <a:spcPct val="90000"/>
              </a:lnSpc>
              <a:spcBef>
                <a:spcPts val="480"/>
              </a:spcBef>
              <a:spcAft>
                <a:spcPts val="0"/>
              </a:spcAft>
              <a:buClr>
                <a:srgbClr val="FFFF00"/>
              </a:buClr>
              <a:buSzPts val="3504"/>
              <a:buFont typeface="Arial"/>
              <a:buChar char="•"/>
            </a:pPr>
            <a:r>
              <a:rPr b="1" lang="en-US"/>
              <a:t> Drunkard falling asleep with one arm over the back of a chair</a:t>
            </a:r>
            <a:endParaRPr/>
          </a:p>
          <a:p>
            <a:pPr indent="-120395" lvl="0" marL="342900" rtl="0" algn="l">
              <a:lnSpc>
                <a:spcPct val="90000"/>
              </a:lnSpc>
              <a:spcBef>
                <a:spcPts val="480"/>
              </a:spcBef>
              <a:spcAft>
                <a:spcPts val="0"/>
              </a:spcAft>
              <a:buClr>
                <a:srgbClr val="FFFF00"/>
              </a:buClr>
              <a:buSzPts val="3504"/>
              <a:buFont typeface="Arial"/>
              <a:buNone/>
            </a:pPr>
            <a:r>
              <a:t/>
            </a:r>
            <a:endParaRPr b="1"/>
          </a:p>
          <a:p>
            <a:pPr indent="-342900" lvl="0" marL="342900" rtl="0" algn="l">
              <a:lnSpc>
                <a:spcPct val="90000"/>
              </a:lnSpc>
              <a:spcBef>
                <a:spcPts val="480"/>
              </a:spcBef>
              <a:spcAft>
                <a:spcPts val="0"/>
              </a:spcAft>
              <a:buClr>
                <a:srgbClr val="FFFF00"/>
              </a:buClr>
              <a:buSzPts val="3504"/>
              <a:buFont typeface="Arial"/>
              <a:buChar char="•"/>
            </a:pPr>
            <a:r>
              <a:rPr b="1" lang="en-US"/>
              <a:t> Fractures or dislocation of the proximal end of the humerus</a:t>
            </a:r>
            <a:endParaRPr/>
          </a:p>
        </p:txBody>
      </p:sp>
      <p:pic>
        <p:nvPicPr>
          <p:cNvPr id="627" name="Google Shape;627;p73"/>
          <p:cNvPicPr preferRelativeResize="0"/>
          <p:nvPr/>
        </p:nvPicPr>
        <p:blipFill rotWithShape="1">
          <a:blip r:embed="rId3">
            <a:alphaModFix/>
          </a:blip>
          <a:srcRect b="0" l="0" r="0" t="0"/>
          <a:stretch/>
        </p:blipFill>
        <p:spPr>
          <a:xfrm>
            <a:off x="4909625" y="1020539"/>
            <a:ext cx="4234375" cy="2679264"/>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1" name="Shape 631"/>
        <p:cNvGrpSpPr/>
        <p:nvPr/>
      </p:nvGrpSpPr>
      <p:grpSpPr>
        <a:xfrm>
          <a:off x="0" y="0"/>
          <a:ext cx="0" cy="0"/>
          <a:chOff x="0" y="0"/>
          <a:chExt cx="0" cy="0"/>
        </a:xfrm>
      </p:grpSpPr>
      <p:pic>
        <p:nvPicPr>
          <p:cNvPr id="632" name="Google Shape;632;p74"/>
          <p:cNvPicPr preferRelativeResize="0"/>
          <p:nvPr>
            <p:ph idx="4294967295" type="body"/>
          </p:nvPr>
        </p:nvPicPr>
        <p:blipFill rotWithShape="1">
          <a:blip r:embed="rId3">
            <a:alphaModFix/>
          </a:blip>
          <a:srcRect b="0" l="0" r="0" t="0"/>
          <a:stretch/>
        </p:blipFill>
        <p:spPr>
          <a:xfrm>
            <a:off x="647115" y="674535"/>
            <a:ext cx="7920110" cy="5888037"/>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6" name="Shape 636"/>
        <p:cNvGrpSpPr/>
        <p:nvPr/>
      </p:nvGrpSpPr>
      <p:grpSpPr>
        <a:xfrm>
          <a:off x="0" y="0"/>
          <a:ext cx="0" cy="0"/>
          <a:chOff x="0" y="0"/>
          <a:chExt cx="0" cy="0"/>
        </a:xfrm>
      </p:grpSpPr>
      <p:pic>
        <p:nvPicPr>
          <p:cNvPr id="637" name="Google Shape;637;p75"/>
          <p:cNvPicPr preferRelativeResize="0"/>
          <p:nvPr>
            <p:ph idx="4294967295" type="body"/>
          </p:nvPr>
        </p:nvPicPr>
        <p:blipFill rotWithShape="1">
          <a:blip r:embed="rId3">
            <a:alphaModFix/>
          </a:blip>
          <a:srcRect b="0" l="0" r="0" t="0"/>
          <a:stretch/>
        </p:blipFill>
        <p:spPr>
          <a:xfrm>
            <a:off x="945844" y="703263"/>
            <a:ext cx="7607300" cy="5922962"/>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sp>
        <p:nvSpPr>
          <p:cNvPr id="642" name="Google Shape;642;p76"/>
          <p:cNvSpPr txBox="1"/>
          <p:nvPr>
            <p:ph type="title"/>
          </p:nvPr>
        </p:nvSpPr>
        <p:spPr>
          <a:xfrm>
            <a:off x="1465529" y="-147390"/>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Findings in Radial N. Injury</a:t>
            </a:r>
            <a:endParaRPr/>
          </a:p>
        </p:txBody>
      </p:sp>
      <p:sp>
        <p:nvSpPr>
          <p:cNvPr id="643" name="Google Shape;643;p76"/>
          <p:cNvSpPr txBox="1"/>
          <p:nvPr>
            <p:ph idx="1" type="body"/>
          </p:nvPr>
        </p:nvSpPr>
        <p:spPr>
          <a:xfrm>
            <a:off x="457200" y="1417316"/>
            <a:ext cx="8229600" cy="5257800"/>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rgbClr val="FFFF00"/>
              </a:buClr>
              <a:buSzPts val="2884"/>
              <a:buFont typeface="Arial"/>
              <a:buChar char="•"/>
            </a:pPr>
            <a:r>
              <a:rPr b="1" lang="en-US" sz="2800"/>
              <a:t> Triceps, ancones and long extensors of the wrist are paralyzed</a:t>
            </a:r>
            <a:endParaRPr/>
          </a:p>
          <a:p>
            <a:pPr indent="-159766" lvl="0" marL="342900" rtl="0" algn="l">
              <a:lnSpc>
                <a:spcPct val="90000"/>
              </a:lnSpc>
              <a:spcBef>
                <a:spcPts val="560"/>
              </a:spcBef>
              <a:spcAft>
                <a:spcPts val="0"/>
              </a:spcAft>
              <a:buClr>
                <a:srgbClr val="FFFF00"/>
              </a:buClr>
              <a:buSzPts val="2884"/>
              <a:buFont typeface="Arial"/>
              <a:buNone/>
            </a:pPr>
            <a:r>
              <a:t/>
            </a:r>
            <a:endParaRPr b="1" sz="2800"/>
          </a:p>
          <a:p>
            <a:pPr indent="-342900" lvl="0" marL="342900" rtl="0" algn="l">
              <a:lnSpc>
                <a:spcPct val="90000"/>
              </a:lnSpc>
              <a:spcBef>
                <a:spcPts val="560"/>
              </a:spcBef>
              <a:spcAft>
                <a:spcPts val="0"/>
              </a:spcAft>
              <a:buClr>
                <a:srgbClr val="FFFF00"/>
              </a:buClr>
              <a:buSzPts val="2884"/>
              <a:buFont typeface="Arial"/>
              <a:buChar char="•"/>
            </a:pPr>
            <a:r>
              <a:rPr b="1" lang="en-US" sz="2800"/>
              <a:t> Unable to extend the elbow joint, wrist joint and fingers.</a:t>
            </a:r>
            <a:endParaRPr/>
          </a:p>
          <a:p>
            <a:pPr indent="-159766" lvl="0" marL="342900" rtl="0" algn="l">
              <a:lnSpc>
                <a:spcPct val="90000"/>
              </a:lnSpc>
              <a:spcBef>
                <a:spcPts val="560"/>
              </a:spcBef>
              <a:spcAft>
                <a:spcPts val="0"/>
              </a:spcAft>
              <a:buClr>
                <a:srgbClr val="FFFF00"/>
              </a:buClr>
              <a:buSzPts val="2884"/>
              <a:buFont typeface="Arial"/>
              <a:buNone/>
            </a:pPr>
            <a:r>
              <a:t/>
            </a:r>
            <a:endParaRPr b="1" sz="2800"/>
          </a:p>
          <a:p>
            <a:pPr indent="-342900" lvl="0" marL="342900" rtl="0" algn="l">
              <a:lnSpc>
                <a:spcPct val="90000"/>
              </a:lnSpc>
              <a:spcBef>
                <a:spcPts val="560"/>
              </a:spcBef>
              <a:spcAft>
                <a:spcPts val="0"/>
              </a:spcAft>
              <a:buClr>
                <a:srgbClr val="FFFF00"/>
              </a:buClr>
              <a:buSzPts val="2884"/>
              <a:buFont typeface="Arial"/>
              <a:buChar char="•"/>
            </a:pPr>
            <a:r>
              <a:rPr b="1" lang="en-US" sz="2800"/>
              <a:t> Wrist drop or flexion of wrist occurs. </a:t>
            </a:r>
            <a:endParaRPr/>
          </a:p>
          <a:p>
            <a:pPr indent="-159766" lvl="0" marL="342900" rtl="0" algn="l">
              <a:lnSpc>
                <a:spcPct val="90000"/>
              </a:lnSpc>
              <a:spcBef>
                <a:spcPts val="560"/>
              </a:spcBef>
              <a:spcAft>
                <a:spcPts val="0"/>
              </a:spcAft>
              <a:buClr>
                <a:srgbClr val="FFFF00"/>
              </a:buClr>
              <a:buSzPts val="2884"/>
              <a:buFont typeface="Arial"/>
              <a:buNone/>
            </a:pPr>
            <a:r>
              <a:t/>
            </a:r>
            <a:endParaRPr b="1" sz="2800"/>
          </a:p>
          <a:p>
            <a:pPr indent="-342900" lvl="0" marL="342900" rtl="0" algn="l">
              <a:lnSpc>
                <a:spcPct val="90000"/>
              </a:lnSpc>
              <a:spcBef>
                <a:spcPts val="560"/>
              </a:spcBef>
              <a:spcAft>
                <a:spcPts val="0"/>
              </a:spcAft>
              <a:buClr>
                <a:srgbClr val="FFFF00"/>
              </a:buClr>
              <a:buSzPts val="2884"/>
              <a:buFont typeface="Arial"/>
              <a:buChar char="•"/>
            </a:pPr>
            <a:r>
              <a:rPr b="1" lang="en-US" sz="2800"/>
              <a:t> Unable to flex the fingers firmly for gripping.</a:t>
            </a:r>
            <a:endParaRPr/>
          </a:p>
          <a:p>
            <a:pPr indent="-159766" lvl="0" marL="342900" rtl="0" algn="l">
              <a:lnSpc>
                <a:spcPct val="90000"/>
              </a:lnSpc>
              <a:spcBef>
                <a:spcPts val="560"/>
              </a:spcBef>
              <a:spcAft>
                <a:spcPts val="0"/>
              </a:spcAft>
              <a:buClr>
                <a:srgbClr val="FFFF00"/>
              </a:buClr>
              <a:buSzPts val="2884"/>
              <a:buFont typeface="Arial"/>
              <a:buNone/>
            </a:pPr>
            <a:r>
              <a:t/>
            </a:r>
            <a:endParaRPr b="1" sz="2800"/>
          </a:p>
          <a:p>
            <a:pPr indent="-342900" lvl="0" marL="342900" rtl="0" algn="l">
              <a:lnSpc>
                <a:spcPct val="90000"/>
              </a:lnSpc>
              <a:spcBef>
                <a:spcPts val="560"/>
              </a:spcBef>
              <a:spcAft>
                <a:spcPts val="0"/>
              </a:spcAft>
              <a:buClr>
                <a:srgbClr val="FFFF00"/>
              </a:buClr>
              <a:buSzPts val="2884"/>
              <a:buFont typeface="Arial"/>
              <a:buChar char="•"/>
            </a:pPr>
            <a:r>
              <a:rPr b="1" lang="en-US" sz="2800"/>
              <a:t> Brachioradialis &amp; supinator are paralyzed.</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7" name="Shape 647"/>
        <p:cNvGrpSpPr/>
        <p:nvPr/>
      </p:nvGrpSpPr>
      <p:grpSpPr>
        <a:xfrm>
          <a:off x="0" y="0"/>
          <a:ext cx="0" cy="0"/>
          <a:chOff x="0" y="0"/>
          <a:chExt cx="0" cy="0"/>
        </a:xfrm>
      </p:grpSpPr>
      <p:sp>
        <p:nvSpPr>
          <p:cNvPr id="648" name="Google Shape;648;p77"/>
          <p:cNvSpPr txBox="1"/>
          <p:nvPr>
            <p:ph type="title"/>
          </p:nvPr>
        </p:nvSpPr>
        <p:spPr>
          <a:xfrm>
            <a:off x="337600" y="0"/>
            <a:ext cx="7557135" cy="872197"/>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Sensory Findings</a:t>
            </a:r>
            <a:endParaRPr/>
          </a:p>
        </p:txBody>
      </p:sp>
      <p:sp>
        <p:nvSpPr>
          <p:cNvPr id="649" name="Google Shape;649;p77"/>
          <p:cNvSpPr txBox="1"/>
          <p:nvPr>
            <p:ph idx="1" type="body"/>
          </p:nvPr>
        </p:nvSpPr>
        <p:spPr>
          <a:xfrm>
            <a:off x="1" y="1336432"/>
            <a:ext cx="4515728" cy="5140568"/>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FFFF00"/>
              </a:buClr>
              <a:buSzPts val="2712"/>
              <a:buFont typeface="Arial"/>
              <a:buChar char="•"/>
            </a:pPr>
            <a:r>
              <a:rPr b="1" lang="en-US"/>
              <a:t> Little loss of skin sensation over posterior surface of lower part of the arm.</a:t>
            </a:r>
            <a:endParaRPr/>
          </a:p>
          <a:p>
            <a:pPr indent="-170688" lvl="0" marL="342900" rtl="0" algn="l">
              <a:spcBef>
                <a:spcPts val="480"/>
              </a:spcBef>
              <a:spcAft>
                <a:spcPts val="0"/>
              </a:spcAft>
              <a:buClr>
                <a:srgbClr val="FFFF00"/>
              </a:buClr>
              <a:buSzPts val="2712"/>
              <a:buFont typeface="Arial"/>
              <a:buNone/>
            </a:pPr>
            <a:r>
              <a:t/>
            </a:r>
            <a:endParaRPr b="1"/>
          </a:p>
          <a:p>
            <a:pPr indent="-342900" lvl="0" marL="342900" rtl="0" algn="l">
              <a:spcBef>
                <a:spcPts val="480"/>
              </a:spcBef>
              <a:spcAft>
                <a:spcPts val="0"/>
              </a:spcAft>
              <a:buClr>
                <a:srgbClr val="FFFF00"/>
              </a:buClr>
              <a:buSzPts val="2712"/>
              <a:buFont typeface="Arial"/>
              <a:buChar char="•"/>
            </a:pPr>
            <a:r>
              <a:rPr b="1" lang="en-US"/>
              <a:t> Sensory loss on the lateral part of dorsum of the hand.</a:t>
            </a:r>
            <a:endParaRPr/>
          </a:p>
          <a:p>
            <a:pPr indent="-170688" lvl="0" marL="342900" rtl="0" algn="l">
              <a:spcBef>
                <a:spcPts val="480"/>
              </a:spcBef>
              <a:spcAft>
                <a:spcPts val="0"/>
              </a:spcAft>
              <a:buClr>
                <a:srgbClr val="FFFF00"/>
              </a:buClr>
              <a:buSzPts val="2712"/>
              <a:buFont typeface="Arial"/>
              <a:buNone/>
            </a:pPr>
            <a:r>
              <a:t/>
            </a:r>
            <a:endParaRPr b="1"/>
          </a:p>
          <a:p>
            <a:pPr indent="-342900" lvl="0" marL="342900" rtl="0" algn="l">
              <a:spcBef>
                <a:spcPts val="480"/>
              </a:spcBef>
              <a:spcAft>
                <a:spcPts val="0"/>
              </a:spcAft>
              <a:buClr>
                <a:srgbClr val="FFFF00"/>
              </a:buClr>
              <a:buSzPts val="2712"/>
              <a:buFont typeface="Arial"/>
              <a:buChar char="•"/>
            </a:pPr>
            <a:r>
              <a:rPr b="1" lang="en-US"/>
              <a:t> Sensory loss on the dorsal surface of the roots of the lateral 3 &amp; ½ fingers .</a:t>
            </a:r>
            <a:endParaRPr/>
          </a:p>
        </p:txBody>
      </p:sp>
      <p:pic>
        <p:nvPicPr>
          <p:cNvPr id="650" name="Google Shape;650;p77"/>
          <p:cNvPicPr preferRelativeResize="0"/>
          <p:nvPr/>
        </p:nvPicPr>
        <p:blipFill rotWithShape="1">
          <a:blip r:embed="rId3">
            <a:alphaModFix/>
          </a:blip>
          <a:srcRect b="0" l="0" r="0" t="0"/>
          <a:stretch/>
        </p:blipFill>
        <p:spPr>
          <a:xfrm>
            <a:off x="4783014" y="209224"/>
            <a:ext cx="4341689" cy="3429000"/>
          </a:xfrm>
          <a:prstGeom prst="rect">
            <a:avLst/>
          </a:prstGeom>
          <a:noFill/>
          <a:ln>
            <a:noFill/>
          </a:ln>
        </p:spPr>
      </p:pic>
      <p:pic>
        <p:nvPicPr>
          <p:cNvPr id="651" name="Google Shape;651;p77"/>
          <p:cNvPicPr preferRelativeResize="0"/>
          <p:nvPr/>
        </p:nvPicPr>
        <p:blipFill rotWithShape="1">
          <a:blip r:embed="rId4">
            <a:alphaModFix/>
          </a:blip>
          <a:srcRect b="0" l="0" r="0" t="0"/>
          <a:stretch/>
        </p:blipFill>
        <p:spPr>
          <a:xfrm>
            <a:off x="4783013" y="3784210"/>
            <a:ext cx="4302845" cy="3060268"/>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5" name="Shape 655"/>
        <p:cNvGrpSpPr/>
        <p:nvPr/>
      </p:nvGrpSpPr>
      <p:grpSpPr>
        <a:xfrm>
          <a:off x="0" y="0"/>
          <a:ext cx="0" cy="0"/>
          <a:chOff x="0" y="0"/>
          <a:chExt cx="0" cy="0"/>
        </a:xfrm>
      </p:grpSpPr>
      <p:sp>
        <p:nvSpPr>
          <p:cNvPr id="656" name="Google Shape;656;p78"/>
          <p:cNvSpPr txBox="1"/>
          <p:nvPr>
            <p:ph type="title"/>
          </p:nvPr>
        </p:nvSpPr>
        <p:spPr>
          <a:xfrm>
            <a:off x="2281473" y="162094"/>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In the Spiral Groove</a:t>
            </a:r>
            <a:endParaRPr/>
          </a:p>
        </p:txBody>
      </p:sp>
      <p:sp>
        <p:nvSpPr>
          <p:cNvPr id="657" name="Google Shape;657;p78"/>
          <p:cNvSpPr txBox="1"/>
          <p:nvPr>
            <p:ph idx="1" type="body"/>
          </p:nvPr>
        </p:nvSpPr>
        <p:spPr>
          <a:xfrm>
            <a:off x="457200" y="1828800"/>
            <a:ext cx="8229600" cy="45720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FFFF00"/>
              </a:buClr>
              <a:buSzPts val="2160"/>
              <a:buFont typeface="Arial"/>
              <a:buChar char="•"/>
            </a:pPr>
            <a:r>
              <a:rPr b="1" lang="en-US"/>
              <a:t>Radial nerve can be injured in the spiral groove at the time of fracture of shaft of the humerus</a:t>
            </a:r>
            <a:endParaRPr/>
          </a:p>
          <a:p>
            <a:pPr indent="-205740" lvl="0" marL="342900" rtl="0" algn="l">
              <a:spcBef>
                <a:spcPts val="480"/>
              </a:spcBef>
              <a:spcAft>
                <a:spcPts val="0"/>
              </a:spcAft>
              <a:buClr>
                <a:srgbClr val="FFFF00"/>
              </a:buClr>
              <a:buSzPts val="2160"/>
              <a:buFont typeface="Arial"/>
              <a:buNone/>
            </a:pPr>
            <a:r>
              <a:t/>
            </a:r>
            <a:endParaRPr b="1"/>
          </a:p>
          <a:p>
            <a:pPr indent="-342900" lvl="0" marL="342900" rtl="0" algn="l">
              <a:spcBef>
                <a:spcPts val="480"/>
              </a:spcBef>
              <a:spcAft>
                <a:spcPts val="0"/>
              </a:spcAft>
              <a:buClr>
                <a:srgbClr val="FFFF00"/>
              </a:buClr>
              <a:buSzPts val="2160"/>
              <a:buFont typeface="Arial"/>
              <a:buChar char="•"/>
            </a:pPr>
            <a:r>
              <a:rPr b="1" lang="en-US"/>
              <a:t>Wrist drop occurs</a:t>
            </a:r>
            <a:endParaRPr/>
          </a:p>
          <a:p>
            <a:pPr indent="-205740" lvl="0" marL="342900" rtl="0" algn="l">
              <a:spcBef>
                <a:spcPts val="480"/>
              </a:spcBef>
              <a:spcAft>
                <a:spcPts val="0"/>
              </a:spcAft>
              <a:buClr>
                <a:srgbClr val="FFFF00"/>
              </a:buClr>
              <a:buSzPts val="2160"/>
              <a:buFont typeface="Arial"/>
              <a:buNone/>
            </a:pPr>
            <a:r>
              <a:t/>
            </a:r>
            <a:endParaRPr b="1"/>
          </a:p>
          <a:p>
            <a:pPr indent="-342900" lvl="0" marL="342900" rtl="0" algn="l">
              <a:spcBef>
                <a:spcPts val="480"/>
              </a:spcBef>
              <a:spcAft>
                <a:spcPts val="0"/>
              </a:spcAft>
              <a:buClr>
                <a:srgbClr val="FFFF00"/>
              </a:buClr>
              <a:buSzPts val="2160"/>
              <a:buFont typeface="Arial"/>
              <a:buChar char="•"/>
            </a:pPr>
            <a:r>
              <a:rPr b="1" lang="en-US"/>
              <a:t>Sensory loss on the dorsal surface of the roots of the lateral 3 &amp; ½ fingers </a:t>
            </a:r>
            <a:endParaRPr/>
          </a:p>
          <a:p>
            <a:pPr indent="-205740" lvl="0" marL="342900" rtl="0" algn="l">
              <a:spcBef>
                <a:spcPts val="480"/>
              </a:spcBef>
              <a:spcAft>
                <a:spcPts val="0"/>
              </a:spcAft>
              <a:buSzPts val="2160"/>
              <a:buFont typeface="Arial"/>
              <a:buNone/>
            </a:pPr>
            <a:r>
              <a:t/>
            </a:r>
            <a:endParaRPr/>
          </a:p>
          <a:p>
            <a:pPr indent="-205740" lvl="0" marL="342900" rtl="0" algn="l">
              <a:spcBef>
                <a:spcPts val="480"/>
              </a:spcBef>
              <a:spcAft>
                <a:spcPts val="0"/>
              </a:spcAft>
              <a:buSzPts val="2160"/>
              <a:buFont typeface="Arial"/>
              <a:buNone/>
            </a:pPr>
            <a:r>
              <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pic>
        <p:nvPicPr>
          <p:cNvPr descr="Brachial Plexus diagram, Snell" id="662" name="Google Shape;662;p79"/>
          <p:cNvPicPr preferRelativeResize="0"/>
          <p:nvPr/>
        </p:nvPicPr>
        <p:blipFill rotWithShape="1">
          <a:blip r:embed="rId3">
            <a:alphaModFix/>
          </a:blip>
          <a:srcRect b="0" l="0" r="0" t="0"/>
          <a:stretch/>
        </p:blipFill>
        <p:spPr>
          <a:xfrm>
            <a:off x="2916238" y="1605284"/>
            <a:ext cx="6192837" cy="5159375"/>
          </a:xfrm>
          <a:prstGeom prst="rect">
            <a:avLst/>
          </a:prstGeom>
          <a:noFill/>
          <a:ln>
            <a:noFill/>
          </a:ln>
        </p:spPr>
      </p:pic>
      <p:sp>
        <p:nvSpPr>
          <p:cNvPr id="663" name="Google Shape;663;p79"/>
          <p:cNvSpPr txBox="1"/>
          <p:nvPr>
            <p:ph type="title"/>
          </p:nvPr>
        </p:nvSpPr>
        <p:spPr>
          <a:xfrm>
            <a:off x="457200" y="218367"/>
            <a:ext cx="8229600" cy="527222"/>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Review: B. P. Branches</a:t>
            </a:r>
            <a:endParaRPr/>
          </a:p>
        </p:txBody>
      </p:sp>
      <p:sp>
        <p:nvSpPr>
          <p:cNvPr id="664" name="Google Shape;664;p79"/>
          <p:cNvSpPr txBox="1"/>
          <p:nvPr>
            <p:ph idx="1" type="body"/>
          </p:nvPr>
        </p:nvSpPr>
        <p:spPr>
          <a:xfrm>
            <a:off x="1" y="970671"/>
            <a:ext cx="4121834" cy="5082467"/>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800"/>
              <a:buFont typeface="Arial"/>
              <a:buNone/>
            </a:pPr>
            <a:r>
              <a:rPr b="1" lang="en-US" sz="2800">
                <a:solidFill>
                  <a:srgbClr val="FF0066"/>
                </a:solidFill>
              </a:rPr>
              <a:t>Medial cord branches </a:t>
            </a:r>
            <a:r>
              <a:rPr b="1" lang="en-US">
                <a:solidFill>
                  <a:srgbClr val="FFFF00"/>
                </a:solidFill>
              </a:rPr>
              <a:t>(5)</a:t>
            </a:r>
            <a:endParaRPr/>
          </a:p>
          <a:p>
            <a:pPr indent="-342900" lvl="0" marL="342900" rtl="0" algn="l">
              <a:spcBef>
                <a:spcPts val="480"/>
              </a:spcBef>
              <a:spcAft>
                <a:spcPts val="0"/>
              </a:spcAft>
              <a:buSzPts val="2400"/>
              <a:buFont typeface="Arial"/>
              <a:buNone/>
            </a:pPr>
            <a:r>
              <a:t/>
            </a:r>
            <a:endParaRPr b="1"/>
          </a:p>
          <a:p>
            <a:pPr indent="-342900" lvl="0" marL="342900" rtl="0" algn="l">
              <a:spcBef>
                <a:spcPts val="560"/>
              </a:spcBef>
              <a:spcAft>
                <a:spcPts val="0"/>
              </a:spcAft>
              <a:buSzPts val="2800"/>
              <a:buFont typeface="Arial"/>
              <a:buNone/>
            </a:pPr>
            <a:r>
              <a:rPr b="1" lang="en-US" sz="2800">
                <a:solidFill>
                  <a:srgbClr val="00B050"/>
                </a:solidFill>
              </a:rPr>
              <a:t>Lateral cord branches </a:t>
            </a:r>
            <a:r>
              <a:rPr b="1" lang="en-US">
                <a:solidFill>
                  <a:srgbClr val="FFFF00"/>
                </a:solidFill>
              </a:rPr>
              <a:t>(3)</a:t>
            </a:r>
            <a:endParaRPr/>
          </a:p>
          <a:p>
            <a:pPr indent="-342900" lvl="0" marL="342900" rtl="0" algn="l">
              <a:spcBef>
                <a:spcPts val="480"/>
              </a:spcBef>
              <a:spcAft>
                <a:spcPts val="0"/>
              </a:spcAft>
              <a:buSzPts val="2400"/>
              <a:buFont typeface="Arial"/>
              <a:buNone/>
            </a:pPr>
            <a:r>
              <a:t/>
            </a:r>
            <a:endParaRPr b="1"/>
          </a:p>
          <a:p>
            <a:pPr indent="-342900" lvl="0" marL="342900" rtl="0" algn="l">
              <a:spcBef>
                <a:spcPts val="560"/>
              </a:spcBef>
              <a:spcAft>
                <a:spcPts val="0"/>
              </a:spcAft>
              <a:buSzPts val="2800"/>
              <a:buFont typeface="Arial"/>
              <a:buNone/>
            </a:pPr>
            <a:r>
              <a:rPr b="1" lang="en-US" sz="2800">
                <a:solidFill>
                  <a:srgbClr val="00B050"/>
                </a:solidFill>
              </a:rPr>
              <a:t>Post. cord branches </a:t>
            </a:r>
            <a:r>
              <a:rPr b="1" lang="en-US" sz="2800">
                <a:solidFill>
                  <a:srgbClr val="FFFF00"/>
                </a:solidFill>
              </a:rPr>
              <a:t>(</a:t>
            </a:r>
            <a:r>
              <a:rPr b="1" lang="en-US">
                <a:solidFill>
                  <a:srgbClr val="FFFF00"/>
                </a:solidFill>
              </a:rPr>
              <a:t>5)</a:t>
            </a:r>
            <a:endParaRPr/>
          </a:p>
          <a:p>
            <a:pPr indent="-342900" lvl="0" marL="342900" rtl="0" algn="l">
              <a:spcBef>
                <a:spcPts val="400"/>
              </a:spcBef>
              <a:spcAft>
                <a:spcPts val="0"/>
              </a:spcAft>
              <a:buSzPts val="2000"/>
              <a:buFont typeface="Arial"/>
              <a:buNone/>
            </a:pPr>
            <a:r>
              <a:t/>
            </a:r>
            <a:endParaRPr b="1" sz="2000"/>
          </a:p>
          <a:p>
            <a:pPr indent="-342900" lvl="0" marL="342900" rtl="0" algn="l">
              <a:spcBef>
                <a:spcPts val="560"/>
              </a:spcBef>
              <a:spcAft>
                <a:spcPts val="0"/>
              </a:spcAft>
              <a:buSzPts val="2800"/>
              <a:buFont typeface="Arial"/>
              <a:buNone/>
            </a:pPr>
            <a:r>
              <a:rPr b="1" lang="en-US" sz="2800"/>
              <a:t>Terminal branches:</a:t>
            </a:r>
            <a:endParaRPr/>
          </a:p>
          <a:p>
            <a:pPr indent="-342900" lvl="0" marL="342900" rtl="0" algn="l">
              <a:spcBef>
                <a:spcPts val="560"/>
              </a:spcBef>
              <a:spcAft>
                <a:spcPts val="0"/>
              </a:spcAft>
              <a:buSzPts val="2800"/>
              <a:buFont typeface="Arial"/>
              <a:buNone/>
            </a:pPr>
            <a:r>
              <a:rPr b="1" lang="en-US" sz="2800"/>
              <a:t>Ant.: </a:t>
            </a:r>
            <a:r>
              <a:rPr b="1" lang="en-US" sz="2800">
                <a:solidFill>
                  <a:srgbClr val="FFFF00"/>
                </a:solidFill>
              </a:rPr>
              <a:t>“3 = M”</a:t>
            </a:r>
            <a:endParaRPr/>
          </a:p>
          <a:p>
            <a:pPr indent="-342900" lvl="0" marL="342900" rtl="0" algn="l">
              <a:spcBef>
                <a:spcPts val="560"/>
              </a:spcBef>
              <a:spcAft>
                <a:spcPts val="0"/>
              </a:spcAft>
              <a:buSzPts val="2800"/>
              <a:buFont typeface="Arial"/>
              <a:buNone/>
            </a:pPr>
            <a:r>
              <a:rPr b="1" lang="en-US" sz="2800"/>
              <a:t>Post</a:t>
            </a:r>
            <a:r>
              <a:rPr b="1" lang="en-US" sz="2800">
                <a:solidFill>
                  <a:srgbClr val="FFFF00"/>
                </a:solidFill>
              </a:rPr>
              <a:t>.: 2</a:t>
            </a:r>
            <a:endParaRPr/>
          </a:p>
        </p:txBody>
      </p:sp>
      <p:sp>
        <p:nvSpPr>
          <p:cNvPr id="665" name="Google Shape;665;p79"/>
          <p:cNvSpPr/>
          <p:nvPr/>
        </p:nvSpPr>
        <p:spPr>
          <a:xfrm>
            <a:off x="3151163" y="3995225"/>
            <a:ext cx="1420837" cy="524104"/>
          </a:xfrm>
          <a:prstGeom prst="ellipse">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66" name="Google Shape;666;p79"/>
          <p:cNvSpPr/>
          <p:nvPr/>
        </p:nvSpPr>
        <p:spPr>
          <a:xfrm>
            <a:off x="4360985" y="6443003"/>
            <a:ext cx="914400" cy="321656"/>
          </a:xfrm>
          <a:prstGeom prst="ellipse">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67" name="Google Shape;667;p79"/>
          <p:cNvSpPr/>
          <p:nvPr/>
        </p:nvSpPr>
        <p:spPr>
          <a:xfrm>
            <a:off x="2916237" y="5444196"/>
            <a:ext cx="1050851" cy="407963"/>
          </a:xfrm>
          <a:prstGeom prst="ellipse">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pic>
        <p:nvPicPr>
          <p:cNvPr id="213" name="Google Shape;213;p8"/>
          <p:cNvPicPr preferRelativeResize="0"/>
          <p:nvPr/>
        </p:nvPicPr>
        <p:blipFill rotWithShape="1">
          <a:blip r:embed="rId3">
            <a:alphaModFix/>
          </a:blip>
          <a:srcRect b="0" l="0" r="0" t="0"/>
          <a:stretch/>
        </p:blipFill>
        <p:spPr>
          <a:xfrm>
            <a:off x="846162" y="696035"/>
            <a:ext cx="7506268" cy="5172501"/>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sp>
        <p:nvSpPr>
          <p:cNvPr id="672" name="Google Shape;672;p80"/>
          <p:cNvSpPr txBox="1"/>
          <p:nvPr>
            <p:ph type="title"/>
          </p:nvPr>
        </p:nvSpPr>
        <p:spPr>
          <a:xfrm>
            <a:off x="1986045" y="204298"/>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rPr>
              <a:t>Deep Branch of Radial Nerve</a:t>
            </a:r>
            <a:endParaRPr/>
          </a:p>
        </p:txBody>
      </p:sp>
      <p:sp>
        <p:nvSpPr>
          <p:cNvPr id="673" name="Google Shape;673;p80"/>
          <p:cNvSpPr txBox="1"/>
          <p:nvPr>
            <p:ph idx="1" type="body"/>
          </p:nvPr>
        </p:nvSpPr>
        <p:spPr>
          <a:xfrm>
            <a:off x="457200" y="1688124"/>
            <a:ext cx="8382000" cy="4438040"/>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rgbClr val="FFFF00"/>
              </a:buClr>
              <a:buSzPts val="2400"/>
              <a:buFont typeface="Arial"/>
              <a:buChar char="•"/>
            </a:pPr>
            <a:r>
              <a:rPr b="1" lang="en-US"/>
              <a:t>Can be damaged in the fracture of the proximal end of radius or during dislocation of the radial head.</a:t>
            </a:r>
            <a:endParaRPr/>
          </a:p>
          <a:p>
            <a:pPr indent="-190500" lvl="0" marL="342900" rtl="0" algn="l">
              <a:lnSpc>
                <a:spcPct val="90000"/>
              </a:lnSpc>
              <a:spcBef>
                <a:spcPts val="480"/>
              </a:spcBef>
              <a:spcAft>
                <a:spcPts val="0"/>
              </a:spcAft>
              <a:buClr>
                <a:srgbClr val="FFFF00"/>
              </a:buClr>
              <a:buSzPts val="2400"/>
              <a:buFont typeface="Arial"/>
              <a:buNone/>
            </a:pPr>
            <a:r>
              <a:t/>
            </a:r>
            <a:endParaRPr b="1">
              <a:solidFill>
                <a:srgbClr val="FF0000"/>
              </a:solidFill>
            </a:endParaRPr>
          </a:p>
          <a:p>
            <a:pPr indent="-342900" lvl="0" marL="342900" rtl="0" algn="l">
              <a:lnSpc>
                <a:spcPct val="90000"/>
              </a:lnSpc>
              <a:spcBef>
                <a:spcPts val="480"/>
              </a:spcBef>
              <a:spcAft>
                <a:spcPts val="0"/>
              </a:spcAft>
              <a:buClr>
                <a:srgbClr val="FFFF00"/>
              </a:buClr>
              <a:buSzPts val="2400"/>
              <a:buFont typeface="Arial"/>
              <a:buChar char="•"/>
            </a:pPr>
            <a:r>
              <a:rPr b="1" lang="en-US"/>
              <a:t>No wrist drop as extensor carpi radialis longus is undamaged.</a:t>
            </a:r>
            <a:endParaRPr/>
          </a:p>
          <a:p>
            <a:pPr indent="-190500" lvl="0" marL="342900" rtl="0" algn="l">
              <a:lnSpc>
                <a:spcPct val="90000"/>
              </a:lnSpc>
              <a:spcBef>
                <a:spcPts val="480"/>
              </a:spcBef>
              <a:spcAft>
                <a:spcPts val="0"/>
              </a:spcAft>
              <a:buClr>
                <a:srgbClr val="FFFF00"/>
              </a:buClr>
              <a:buSzPts val="2400"/>
              <a:buFont typeface="Arial"/>
              <a:buNone/>
            </a:pPr>
            <a:r>
              <a:t/>
            </a:r>
            <a:endParaRPr b="1"/>
          </a:p>
          <a:p>
            <a:pPr indent="-342900" lvl="0" marL="342900" rtl="0" algn="l">
              <a:lnSpc>
                <a:spcPct val="90000"/>
              </a:lnSpc>
              <a:spcBef>
                <a:spcPts val="480"/>
              </a:spcBef>
              <a:spcAft>
                <a:spcPts val="0"/>
              </a:spcAft>
              <a:buClr>
                <a:srgbClr val="FFFF00"/>
              </a:buClr>
              <a:buSzPts val="2400"/>
              <a:buFont typeface="Arial"/>
              <a:buChar char="•"/>
            </a:pPr>
            <a:r>
              <a:rPr b="1" lang="en-US"/>
              <a:t>No sensory loss as this is a motor nerve.</a:t>
            </a:r>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sp>
        <p:nvSpPr>
          <p:cNvPr id="678" name="Google Shape;678;p81"/>
          <p:cNvSpPr txBox="1"/>
          <p:nvPr>
            <p:ph type="title"/>
          </p:nvPr>
        </p:nvSpPr>
        <p:spPr>
          <a:xfrm>
            <a:off x="696351" y="-44228"/>
            <a:ext cx="8229600" cy="8509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3600">
                <a:solidFill>
                  <a:srgbClr val="FF0000"/>
                </a:solidFill>
              </a:rPr>
              <a:t>Injuries to Brachial Plexus</a:t>
            </a:r>
            <a:endParaRPr/>
          </a:p>
        </p:txBody>
      </p:sp>
      <p:sp>
        <p:nvSpPr>
          <p:cNvPr id="679" name="Google Shape;679;p81"/>
          <p:cNvSpPr txBox="1"/>
          <p:nvPr>
            <p:ph idx="1" type="body"/>
          </p:nvPr>
        </p:nvSpPr>
        <p:spPr>
          <a:xfrm>
            <a:off x="0" y="1412875"/>
            <a:ext cx="4325816" cy="5257556"/>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None/>
            </a:pPr>
            <a:r>
              <a:rPr b="1" lang="en-US"/>
              <a:t>Affect movements (muscles) &amp; sensations in upper limb</a:t>
            </a:r>
            <a:endParaRPr/>
          </a:p>
          <a:p>
            <a:pPr indent="-342900" lvl="0" marL="342900" rtl="0" algn="l">
              <a:spcBef>
                <a:spcPts val="480"/>
              </a:spcBef>
              <a:spcAft>
                <a:spcPts val="0"/>
              </a:spcAft>
              <a:buSzPts val="2400"/>
              <a:buFont typeface="Arial"/>
              <a:buNone/>
            </a:pPr>
            <a:r>
              <a:t/>
            </a:r>
            <a:endParaRPr b="1"/>
          </a:p>
          <a:p>
            <a:pPr indent="-342900" lvl="0" marL="342900" rtl="0" algn="l">
              <a:spcBef>
                <a:spcPts val="560"/>
              </a:spcBef>
              <a:spcAft>
                <a:spcPts val="0"/>
              </a:spcAft>
              <a:buSzPts val="2800"/>
              <a:buFont typeface="Arial"/>
              <a:buNone/>
            </a:pPr>
            <a:r>
              <a:rPr b="1" lang="en-US" sz="2800">
                <a:solidFill>
                  <a:srgbClr val="FFC000"/>
                </a:solidFill>
              </a:rPr>
              <a:t>2 types:</a:t>
            </a:r>
            <a:endParaRPr/>
          </a:p>
          <a:p>
            <a:pPr indent="-342900" lvl="0" marL="342900" rtl="0" algn="l">
              <a:spcBef>
                <a:spcPts val="400"/>
              </a:spcBef>
              <a:spcAft>
                <a:spcPts val="0"/>
              </a:spcAft>
              <a:buSzPts val="2000"/>
              <a:buFont typeface="Arial"/>
              <a:buNone/>
            </a:pPr>
            <a:r>
              <a:t/>
            </a:r>
            <a:endParaRPr b="1" sz="2000"/>
          </a:p>
          <a:p>
            <a:pPr indent="-342900" lvl="0" marL="342900" rtl="0" algn="l">
              <a:spcBef>
                <a:spcPts val="640"/>
              </a:spcBef>
              <a:spcAft>
                <a:spcPts val="0"/>
              </a:spcAft>
              <a:buSzPts val="2800"/>
              <a:buFont typeface="Arial"/>
              <a:buNone/>
            </a:pPr>
            <a:r>
              <a:rPr b="1" lang="en-US" sz="2800">
                <a:solidFill>
                  <a:srgbClr val="FFFF00"/>
                </a:solidFill>
              </a:rPr>
              <a:t>Superior part injuries:  </a:t>
            </a:r>
            <a:r>
              <a:rPr b="1" lang="en-US" sz="3200">
                <a:solidFill>
                  <a:srgbClr val="FF0066"/>
                </a:solidFill>
              </a:rPr>
              <a:t>C5 &amp; C6</a:t>
            </a:r>
            <a:endParaRPr/>
          </a:p>
          <a:p>
            <a:pPr indent="-342900" lvl="0" marL="342900" rtl="0" algn="l">
              <a:spcBef>
                <a:spcPts val="400"/>
              </a:spcBef>
              <a:spcAft>
                <a:spcPts val="0"/>
              </a:spcAft>
              <a:buSzPts val="2000"/>
              <a:buFont typeface="Arial"/>
              <a:buNone/>
            </a:pPr>
            <a:r>
              <a:t/>
            </a:r>
            <a:endParaRPr b="1" sz="2000">
              <a:solidFill>
                <a:srgbClr val="CC0000"/>
              </a:solidFill>
            </a:endParaRPr>
          </a:p>
          <a:p>
            <a:pPr indent="-342900" lvl="0" marL="342900" rtl="0" algn="l">
              <a:spcBef>
                <a:spcPts val="640"/>
              </a:spcBef>
              <a:spcAft>
                <a:spcPts val="0"/>
              </a:spcAft>
              <a:buSzPts val="2800"/>
              <a:buFont typeface="Arial"/>
              <a:buNone/>
            </a:pPr>
            <a:r>
              <a:rPr b="1" lang="en-US" sz="2800">
                <a:solidFill>
                  <a:srgbClr val="FFFF00"/>
                </a:solidFill>
              </a:rPr>
              <a:t>Inferior part injuries:  </a:t>
            </a:r>
            <a:r>
              <a:rPr b="1" lang="en-US" sz="3200">
                <a:solidFill>
                  <a:srgbClr val="FF0066"/>
                </a:solidFill>
              </a:rPr>
              <a:t>C8 &amp; T1</a:t>
            </a:r>
            <a:endParaRPr/>
          </a:p>
        </p:txBody>
      </p:sp>
      <p:pic>
        <p:nvPicPr>
          <p:cNvPr id="680" name="Google Shape;680;p81"/>
          <p:cNvPicPr preferRelativeResize="0"/>
          <p:nvPr/>
        </p:nvPicPr>
        <p:blipFill rotWithShape="1">
          <a:blip r:embed="rId3">
            <a:alphaModFix/>
          </a:blip>
          <a:srcRect b="0" l="0" r="0" t="0"/>
          <a:stretch/>
        </p:blipFill>
        <p:spPr>
          <a:xfrm>
            <a:off x="4325816" y="2088906"/>
            <a:ext cx="4759569" cy="3936756"/>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4" name="Shape 684"/>
        <p:cNvGrpSpPr/>
        <p:nvPr/>
      </p:nvGrpSpPr>
      <p:grpSpPr>
        <a:xfrm>
          <a:off x="0" y="0"/>
          <a:ext cx="0" cy="0"/>
          <a:chOff x="0" y="0"/>
          <a:chExt cx="0" cy="0"/>
        </a:xfrm>
      </p:grpSpPr>
      <p:pic>
        <p:nvPicPr>
          <p:cNvPr id="685" name="Google Shape;685;p82"/>
          <p:cNvPicPr preferRelativeResize="0"/>
          <p:nvPr/>
        </p:nvPicPr>
        <p:blipFill rotWithShape="1">
          <a:blip r:embed="rId3">
            <a:alphaModFix/>
          </a:blip>
          <a:srcRect b="0" l="0" r="0" t="0"/>
          <a:stretch/>
        </p:blipFill>
        <p:spPr>
          <a:xfrm>
            <a:off x="4848791" y="13523"/>
            <a:ext cx="4257675" cy="3876675"/>
          </a:xfrm>
          <a:prstGeom prst="rect">
            <a:avLst/>
          </a:prstGeom>
          <a:noFill/>
          <a:ln>
            <a:noFill/>
          </a:ln>
        </p:spPr>
      </p:pic>
      <p:sp>
        <p:nvSpPr>
          <p:cNvPr id="686" name="Google Shape;686;p82"/>
          <p:cNvSpPr txBox="1"/>
          <p:nvPr>
            <p:ph type="title"/>
          </p:nvPr>
        </p:nvSpPr>
        <p:spPr>
          <a:xfrm>
            <a:off x="457200" y="0"/>
            <a:ext cx="8229600" cy="66118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4000">
                <a:solidFill>
                  <a:srgbClr val="FF0000"/>
                </a:solidFill>
              </a:rPr>
              <a:t>Superior Injuries</a:t>
            </a:r>
            <a:endParaRPr/>
          </a:p>
        </p:txBody>
      </p:sp>
      <p:sp>
        <p:nvSpPr>
          <p:cNvPr id="687" name="Google Shape;687;p82"/>
          <p:cNvSpPr txBox="1"/>
          <p:nvPr>
            <p:ph idx="1" type="body"/>
          </p:nvPr>
        </p:nvSpPr>
        <p:spPr>
          <a:xfrm>
            <a:off x="0" y="618978"/>
            <a:ext cx="6161649" cy="6239022"/>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800"/>
              <a:buFont typeface="Arial"/>
              <a:buNone/>
            </a:pPr>
            <a:r>
              <a:rPr b="1" lang="en-US" sz="2800">
                <a:solidFill>
                  <a:srgbClr val="92D050"/>
                </a:solidFill>
              </a:rPr>
              <a:t>Causes:</a:t>
            </a:r>
            <a:endParaRPr/>
          </a:p>
          <a:p>
            <a:pPr indent="-342900" lvl="0" marL="342900" rtl="0" algn="l">
              <a:spcBef>
                <a:spcPts val="480"/>
              </a:spcBef>
              <a:spcAft>
                <a:spcPts val="0"/>
              </a:spcAft>
              <a:buClr>
                <a:srgbClr val="FFFF00"/>
              </a:buClr>
              <a:buSzPts val="3696"/>
              <a:buFont typeface="Noto Sans Symbols"/>
              <a:buChar char="▪"/>
            </a:pPr>
            <a:r>
              <a:rPr b="1" lang="en-US"/>
              <a:t>1. Falling down on the shoulder (as falling from a horse)</a:t>
            </a:r>
            <a:endParaRPr/>
          </a:p>
          <a:p>
            <a:pPr indent="-342900" lvl="0" marL="342900" rtl="0" algn="l">
              <a:spcBef>
                <a:spcPts val="480"/>
              </a:spcBef>
              <a:spcAft>
                <a:spcPts val="0"/>
              </a:spcAft>
              <a:buClr>
                <a:srgbClr val="FFFF00"/>
              </a:buClr>
              <a:buSzPts val="3696"/>
              <a:buFont typeface="Noto Sans Symbols"/>
              <a:buChar char="▪"/>
            </a:pPr>
            <a:r>
              <a:rPr b="1" lang="en-US"/>
              <a:t>2. In newborns due to excessive stretching of the neck </a:t>
            </a:r>
            <a:endParaRPr/>
          </a:p>
          <a:p>
            <a:pPr indent="-342900" lvl="0" marL="342900" rtl="0" algn="l">
              <a:spcBef>
                <a:spcPts val="480"/>
              </a:spcBef>
              <a:spcAft>
                <a:spcPts val="0"/>
              </a:spcAft>
              <a:buClr>
                <a:srgbClr val="FFFF00"/>
              </a:buClr>
              <a:buSzPts val="3696"/>
              <a:buFont typeface="Noto Sans Symbols"/>
              <a:buChar char="▪"/>
            </a:pPr>
            <a:r>
              <a:rPr b="1" lang="en-US"/>
              <a:t>during delivery</a:t>
            </a:r>
            <a:endParaRPr/>
          </a:p>
          <a:p>
            <a:pPr indent="-342900" lvl="0" marL="342900" rtl="0" algn="l">
              <a:spcBef>
                <a:spcPts val="480"/>
              </a:spcBef>
              <a:spcAft>
                <a:spcPts val="0"/>
              </a:spcAft>
              <a:buClr>
                <a:srgbClr val="FFFF00"/>
              </a:buClr>
              <a:buSzPts val="3696"/>
              <a:buFont typeface="Noto Sans Symbols"/>
              <a:buChar char="▪"/>
            </a:pPr>
            <a:r>
              <a:rPr b="1" lang="en-US"/>
              <a:t>The angle between the neck &amp; shoulder is increased</a:t>
            </a:r>
            <a:endParaRPr/>
          </a:p>
          <a:p>
            <a:pPr indent="-342900" lvl="0" marL="342900" rtl="0" algn="l">
              <a:spcBef>
                <a:spcPts val="480"/>
              </a:spcBef>
              <a:spcAft>
                <a:spcPts val="0"/>
              </a:spcAft>
              <a:buClr>
                <a:srgbClr val="FFFF00"/>
              </a:buClr>
              <a:buSzPts val="3696"/>
              <a:buFont typeface="Noto Sans Symbols"/>
              <a:buChar char="▪"/>
            </a:pPr>
            <a:r>
              <a:rPr b="1" lang="en-US"/>
              <a:t>Stretch &amp; tears in upper part of B. P</a:t>
            </a:r>
            <a:r>
              <a:rPr b="1" lang="en-US">
                <a:solidFill>
                  <a:srgbClr val="92D050"/>
                </a:solidFill>
              </a:rPr>
              <a:t>. (C5 &amp;6)</a:t>
            </a:r>
            <a:endParaRPr/>
          </a:p>
          <a:p>
            <a:pPr indent="-342900" lvl="0" marL="342900" rtl="0" algn="l">
              <a:spcBef>
                <a:spcPts val="480"/>
              </a:spcBef>
              <a:spcAft>
                <a:spcPts val="0"/>
              </a:spcAft>
              <a:buClr>
                <a:srgbClr val="FFFF00"/>
              </a:buClr>
              <a:buSzPts val="3696"/>
              <a:buFont typeface="Noto Sans Symbols"/>
              <a:buChar char="▪"/>
            </a:pPr>
            <a:r>
              <a:rPr b="1" i="1" lang="en-US" u="sng">
                <a:solidFill>
                  <a:srgbClr val="FF0066"/>
                </a:solidFill>
              </a:rPr>
              <a:t>suprascapular nerve, Musculocutaneous nerve, and the axillary nerve are most nerves affected.</a:t>
            </a:r>
            <a:endParaRPr b="1" i="1" sz="2000" u="sng">
              <a:solidFill>
                <a:srgbClr val="FF0066"/>
              </a:solidFill>
            </a:endParaRPr>
          </a:p>
          <a:p>
            <a:pPr indent="-342900" lvl="0" marL="342900" rtl="0" algn="ctr">
              <a:spcBef>
                <a:spcPts val="640"/>
              </a:spcBef>
              <a:spcAft>
                <a:spcPts val="0"/>
              </a:spcAft>
              <a:buSzPts val="3200"/>
              <a:buFont typeface="Noto Sans Symbols"/>
              <a:buNone/>
            </a:pPr>
            <a:r>
              <a:rPr b="1" lang="en-US" sz="3200">
                <a:solidFill>
                  <a:srgbClr val="CD7603"/>
                </a:solidFill>
              </a:rPr>
              <a:t>“Waiter’s tip position”</a:t>
            </a:r>
            <a:endParaRPr/>
          </a:p>
        </p:txBody>
      </p:sp>
      <p:pic>
        <p:nvPicPr>
          <p:cNvPr id="688" name="Google Shape;688;p82"/>
          <p:cNvPicPr preferRelativeResize="0"/>
          <p:nvPr/>
        </p:nvPicPr>
        <p:blipFill rotWithShape="1">
          <a:blip r:embed="rId4">
            <a:alphaModFix/>
          </a:blip>
          <a:srcRect b="0" l="0" r="0" t="0"/>
          <a:stretch/>
        </p:blipFill>
        <p:spPr>
          <a:xfrm>
            <a:off x="6302327" y="3235569"/>
            <a:ext cx="2852224" cy="3608470"/>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sp>
        <p:nvSpPr>
          <p:cNvPr id="694" name="Google Shape;694;p83"/>
          <p:cNvSpPr txBox="1"/>
          <p:nvPr>
            <p:ph type="title"/>
          </p:nvPr>
        </p:nvSpPr>
        <p:spPr>
          <a:xfrm>
            <a:off x="188536" y="4437187"/>
            <a:ext cx="5486400" cy="566738"/>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lang="en-US" sz="2400"/>
              <a:t>Injury to muscles of shoulder region  supra,infraspinatus teres major subscapularis, deltoid</a:t>
            </a:r>
            <a:endParaRPr/>
          </a:p>
        </p:txBody>
      </p:sp>
      <p:pic>
        <p:nvPicPr>
          <p:cNvPr id="695" name="Google Shape;695;p83"/>
          <p:cNvPicPr preferRelativeResize="0"/>
          <p:nvPr>
            <p:ph idx="2" type="pic"/>
          </p:nvPr>
        </p:nvPicPr>
        <p:blipFill rotWithShape="1">
          <a:blip r:embed="rId3">
            <a:alphaModFix/>
          </a:blip>
          <a:srcRect b="0" l="640" r="639" t="0"/>
          <a:stretch/>
        </p:blipFill>
        <p:spPr>
          <a:xfrm>
            <a:off x="50200" y="61794"/>
            <a:ext cx="5944942" cy="3795100"/>
          </a:xfrm>
          <a:prstGeom prst="rect">
            <a:avLst/>
          </a:prstGeom>
          <a:noFill/>
          <a:ln>
            <a:noFill/>
          </a:ln>
        </p:spPr>
      </p:pic>
      <p:sp>
        <p:nvSpPr>
          <p:cNvPr id="696" name="Google Shape;696;p83"/>
          <p:cNvSpPr txBox="1"/>
          <p:nvPr>
            <p:ph idx="1" type="body"/>
          </p:nvPr>
        </p:nvSpPr>
        <p:spPr>
          <a:xfrm>
            <a:off x="315148" y="5027371"/>
            <a:ext cx="5486400" cy="80486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2400"/>
              <a:buFont typeface="Arial"/>
              <a:buNone/>
            </a:pPr>
            <a:r>
              <a:rPr b="1" lang="en-US" sz="2400"/>
              <a:t>Injury to biceps and brachialis which flex and supinate elbow joint</a:t>
            </a:r>
            <a:endParaRPr/>
          </a:p>
          <a:p>
            <a:pPr indent="0" lvl="0" marL="0" rtl="0" algn="l">
              <a:spcBef>
                <a:spcPts val="480"/>
              </a:spcBef>
              <a:spcAft>
                <a:spcPts val="0"/>
              </a:spcAft>
              <a:buSzPts val="2400"/>
              <a:buFont typeface="Arial"/>
              <a:buNone/>
            </a:pPr>
            <a:r>
              <a:rPr b="1" lang="en-US" sz="2400"/>
              <a:t>Loss of sensation lateral aspect of arm and forearm</a:t>
            </a:r>
            <a:endParaRPr/>
          </a:p>
        </p:txBody>
      </p:sp>
      <p:pic>
        <p:nvPicPr>
          <p:cNvPr id="697" name="Google Shape;697;p83"/>
          <p:cNvPicPr preferRelativeResize="0"/>
          <p:nvPr/>
        </p:nvPicPr>
        <p:blipFill rotWithShape="1">
          <a:blip r:embed="rId4">
            <a:alphaModFix/>
          </a:blip>
          <a:srcRect b="0" l="0" r="0" t="0"/>
          <a:stretch/>
        </p:blipFill>
        <p:spPr>
          <a:xfrm>
            <a:off x="6063176" y="0"/>
            <a:ext cx="3017370" cy="3573193"/>
          </a:xfrm>
          <a:prstGeom prst="rect">
            <a:avLst/>
          </a:prstGeom>
          <a:noFill/>
          <a:ln>
            <a:noFill/>
          </a:ln>
        </p:spPr>
      </p:pic>
      <p:pic>
        <p:nvPicPr>
          <p:cNvPr id="698" name="Google Shape;698;p83"/>
          <p:cNvPicPr preferRelativeResize="0"/>
          <p:nvPr/>
        </p:nvPicPr>
        <p:blipFill rotWithShape="1">
          <a:blip r:embed="rId5">
            <a:alphaModFix/>
          </a:blip>
          <a:srcRect b="0" l="0" r="0" t="0"/>
          <a:stretch/>
        </p:blipFill>
        <p:spPr>
          <a:xfrm>
            <a:off x="6077602" y="3573193"/>
            <a:ext cx="3009900" cy="3284807"/>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2" name="Shape 702"/>
        <p:cNvGrpSpPr/>
        <p:nvPr/>
      </p:nvGrpSpPr>
      <p:grpSpPr>
        <a:xfrm>
          <a:off x="0" y="0"/>
          <a:ext cx="0" cy="0"/>
          <a:chOff x="0" y="0"/>
          <a:chExt cx="0" cy="0"/>
        </a:xfrm>
      </p:grpSpPr>
      <p:pic>
        <p:nvPicPr>
          <p:cNvPr id="703" name="Google Shape;703;p84"/>
          <p:cNvPicPr preferRelativeResize="0"/>
          <p:nvPr>
            <p:ph idx="1" type="body"/>
          </p:nvPr>
        </p:nvPicPr>
        <p:blipFill rotWithShape="1">
          <a:blip r:embed="rId3">
            <a:alphaModFix/>
          </a:blip>
          <a:srcRect b="0" l="0" r="0" t="0"/>
          <a:stretch/>
        </p:blipFill>
        <p:spPr>
          <a:xfrm>
            <a:off x="4466491" y="1600200"/>
            <a:ext cx="4432559" cy="4525963"/>
          </a:xfrm>
          <a:prstGeom prst="rect">
            <a:avLst/>
          </a:prstGeom>
          <a:noFill/>
          <a:ln>
            <a:noFill/>
          </a:ln>
        </p:spPr>
      </p:pic>
      <p:pic>
        <p:nvPicPr>
          <p:cNvPr id="704" name="Google Shape;704;p84"/>
          <p:cNvPicPr preferRelativeResize="0"/>
          <p:nvPr/>
        </p:nvPicPr>
        <p:blipFill rotWithShape="1">
          <a:blip r:embed="rId4">
            <a:alphaModFix/>
          </a:blip>
          <a:srcRect b="0" l="0" r="0" t="0"/>
          <a:stretch/>
        </p:blipFill>
        <p:spPr>
          <a:xfrm>
            <a:off x="189138" y="1600200"/>
            <a:ext cx="4218756" cy="4525963"/>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8" name="Shape 708"/>
        <p:cNvGrpSpPr/>
        <p:nvPr/>
      </p:nvGrpSpPr>
      <p:grpSpPr>
        <a:xfrm>
          <a:off x="0" y="0"/>
          <a:ext cx="0" cy="0"/>
          <a:chOff x="0" y="0"/>
          <a:chExt cx="0" cy="0"/>
        </a:xfrm>
      </p:grpSpPr>
      <p:sp>
        <p:nvSpPr>
          <p:cNvPr id="709" name="Google Shape;709;p85"/>
          <p:cNvSpPr txBox="1"/>
          <p:nvPr>
            <p:ph type="title"/>
          </p:nvPr>
        </p:nvSpPr>
        <p:spPr>
          <a:xfrm>
            <a:off x="457200" y="274638"/>
            <a:ext cx="8229600" cy="738236"/>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4000">
                <a:solidFill>
                  <a:srgbClr val="FF0000"/>
                </a:solidFill>
              </a:rPr>
              <a:t>Inferior Injuries</a:t>
            </a:r>
            <a:endParaRPr/>
          </a:p>
        </p:txBody>
      </p:sp>
      <p:sp>
        <p:nvSpPr>
          <p:cNvPr id="710" name="Google Shape;710;p85"/>
          <p:cNvSpPr txBox="1"/>
          <p:nvPr>
            <p:ph idx="1" type="body"/>
          </p:nvPr>
        </p:nvSpPr>
        <p:spPr>
          <a:xfrm>
            <a:off x="0" y="1341438"/>
            <a:ext cx="4881489" cy="5340716"/>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None/>
            </a:pPr>
            <a:r>
              <a:rPr b="1" lang="en-US"/>
              <a:t>Less common</a:t>
            </a:r>
            <a:endParaRPr/>
          </a:p>
          <a:p>
            <a:pPr indent="-342900" lvl="0" marL="342900" rtl="0" algn="l">
              <a:spcBef>
                <a:spcPts val="560"/>
              </a:spcBef>
              <a:spcAft>
                <a:spcPts val="0"/>
              </a:spcAft>
              <a:buSzPts val="2800"/>
              <a:buFont typeface="Arial"/>
              <a:buNone/>
            </a:pPr>
            <a:r>
              <a:rPr b="1" lang="en-US" sz="2800">
                <a:solidFill>
                  <a:srgbClr val="92D050"/>
                </a:solidFill>
              </a:rPr>
              <a:t>Causes:</a:t>
            </a:r>
            <a:endParaRPr/>
          </a:p>
          <a:p>
            <a:pPr indent="-342900" lvl="0" marL="342900" rtl="0" algn="l">
              <a:spcBef>
                <a:spcPts val="480"/>
              </a:spcBef>
              <a:spcAft>
                <a:spcPts val="0"/>
              </a:spcAft>
              <a:buClr>
                <a:srgbClr val="FFFF00"/>
              </a:buClr>
              <a:buSzPts val="3912"/>
              <a:buFont typeface="Noto Sans Symbols"/>
              <a:buChar char="▪"/>
            </a:pPr>
            <a:r>
              <a:rPr b="1" lang="en-US"/>
              <a:t>1. Sudden pull of upper limb superiorly.</a:t>
            </a:r>
            <a:endParaRPr/>
          </a:p>
          <a:p>
            <a:pPr indent="-342900" lvl="0" marL="342900" rtl="0" algn="l">
              <a:spcBef>
                <a:spcPts val="480"/>
              </a:spcBef>
              <a:spcAft>
                <a:spcPts val="0"/>
              </a:spcAft>
              <a:buClr>
                <a:srgbClr val="FFFF00"/>
              </a:buClr>
              <a:buSzPts val="3912"/>
              <a:buFont typeface="Arial"/>
              <a:buNone/>
            </a:pPr>
            <a:r>
              <a:rPr b="1" lang="en-US"/>
              <a:t>(as getting kids in school bus)</a:t>
            </a:r>
            <a:endParaRPr/>
          </a:p>
          <a:p>
            <a:pPr indent="-342900" lvl="0" marL="342900" rtl="0" algn="l">
              <a:spcBef>
                <a:spcPts val="480"/>
              </a:spcBef>
              <a:spcAft>
                <a:spcPts val="0"/>
              </a:spcAft>
              <a:buClr>
                <a:srgbClr val="FFFF00"/>
              </a:buClr>
              <a:buSzPts val="3912"/>
              <a:buFont typeface="Noto Sans Symbols"/>
              <a:buChar char="▪"/>
            </a:pPr>
            <a:r>
              <a:rPr b="1" lang="en-US"/>
              <a:t>2. In newborns due to upper limb is pulled excessively</a:t>
            </a:r>
            <a:endParaRPr/>
          </a:p>
          <a:p>
            <a:pPr indent="-342900" lvl="0" marL="342900" rtl="0" algn="l">
              <a:spcBef>
                <a:spcPts val="480"/>
              </a:spcBef>
              <a:spcAft>
                <a:spcPts val="0"/>
              </a:spcAft>
              <a:buClr>
                <a:srgbClr val="FFFF00"/>
              </a:buClr>
              <a:buSzPts val="3912"/>
              <a:buFont typeface="Arial"/>
              <a:buNone/>
            </a:pPr>
            <a:r>
              <a:rPr b="1" lang="en-US"/>
              <a:t>during delivery.</a:t>
            </a:r>
            <a:endParaRPr/>
          </a:p>
          <a:p>
            <a:pPr indent="-342900" lvl="0" marL="342900" rtl="0" algn="l">
              <a:spcBef>
                <a:spcPts val="560"/>
              </a:spcBef>
              <a:spcAft>
                <a:spcPts val="0"/>
              </a:spcAft>
              <a:buClr>
                <a:srgbClr val="FFFF00"/>
              </a:buClr>
              <a:buSzPts val="3912"/>
              <a:buFont typeface="Noto Sans Symbols"/>
              <a:buChar char="▪"/>
            </a:pPr>
            <a:r>
              <a:rPr b="1" lang="en-US"/>
              <a:t>Stretch &amp; tears in lower part of B. P</a:t>
            </a:r>
            <a:r>
              <a:rPr b="1" lang="en-US" sz="2800">
                <a:solidFill>
                  <a:srgbClr val="FF0066"/>
                </a:solidFill>
              </a:rPr>
              <a:t>. (C8 &amp; T1).</a:t>
            </a:r>
            <a:endParaRPr/>
          </a:p>
          <a:p>
            <a:pPr indent="-342900" lvl="0" marL="342900" rtl="0" algn="l">
              <a:spcBef>
                <a:spcPts val="480"/>
              </a:spcBef>
              <a:spcAft>
                <a:spcPts val="0"/>
              </a:spcAft>
              <a:buSzPts val="2400"/>
              <a:buFont typeface="Noto Sans Symbols"/>
              <a:buNone/>
            </a:pPr>
            <a:r>
              <a:t/>
            </a:r>
            <a:endParaRPr b="1">
              <a:solidFill>
                <a:srgbClr val="000099"/>
              </a:solidFill>
            </a:endParaRPr>
          </a:p>
          <a:p>
            <a:pPr indent="-342900" lvl="0" marL="342900" rtl="0" algn="ctr">
              <a:spcBef>
                <a:spcPts val="640"/>
              </a:spcBef>
              <a:spcAft>
                <a:spcPts val="0"/>
              </a:spcAft>
              <a:buSzPts val="3200"/>
              <a:buFont typeface="Noto Sans Symbols"/>
              <a:buNone/>
            </a:pPr>
            <a:r>
              <a:rPr b="1" lang="en-US" sz="3200">
                <a:solidFill>
                  <a:srgbClr val="FF0000"/>
                </a:solidFill>
              </a:rPr>
              <a:t>“Claw hand”</a:t>
            </a:r>
            <a:endParaRPr/>
          </a:p>
          <a:p>
            <a:pPr indent="-342900" lvl="0" marL="342900" rtl="0" algn="l">
              <a:spcBef>
                <a:spcPts val="480"/>
              </a:spcBef>
              <a:spcAft>
                <a:spcPts val="0"/>
              </a:spcAft>
              <a:buSzPts val="2400"/>
              <a:buFont typeface="Arial"/>
              <a:buNone/>
            </a:pPr>
            <a:r>
              <a:t/>
            </a:r>
            <a:endParaRPr b="1" sz="2400"/>
          </a:p>
          <a:p>
            <a:pPr indent="-342900" lvl="0" marL="342900" rtl="0" algn="l">
              <a:spcBef>
                <a:spcPts val="400"/>
              </a:spcBef>
              <a:spcAft>
                <a:spcPts val="0"/>
              </a:spcAft>
              <a:buSzPts val="2000"/>
              <a:buFont typeface="Arial"/>
              <a:buNone/>
            </a:pPr>
            <a:r>
              <a:t/>
            </a:r>
            <a:endParaRPr b="1" sz="2000"/>
          </a:p>
        </p:txBody>
      </p:sp>
      <p:pic>
        <p:nvPicPr>
          <p:cNvPr id="711" name="Google Shape;711;p85"/>
          <p:cNvPicPr preferRelativeResize="0"/>
          <p:nvPr/>
        </p:nvPicPr>
        <p:blipFill rotWithShape="1">
          <a:blip r:embed="rId3">
            <a:alphaModFix/>
          </a:blip>
          <a:srcRect b="0" l="0" r="0" t="0"/>
          <a:stretch/>
        </p:blipFill>
        <p:spPr>
          <a:xfrm>
            <a:off x="5700838" y="3319959"/>
            <a:ext cx="3189944" cy="3486637"/>
          </a:xfrm>
          <a:prstGeom prst="rect">
            <a:avLst/>
          </a:prstGeom>
          <a:noFill/>
          <a:ln>
            <a:noFill/>
          </a:ln>
        </p:spPr>
      </p:pic>
      <p:pic>
        <p:nvPicPr>
          <p:cNvPr id="712" name="Google Shape;712;p85"/>
          <p:cNvPicPr preferRelativeResize="0"/>
          <p:nvPr/>
        </p:nvPicPr>
        <p:blipFill rotWithShape="1">
          <a:blip r:embed="rId4">
            <a:alphaModFix/>
          </a:blip>
          <a:srcRect b="0" l="0" r="0" t="0"/>
          <a:stretch/>
        </p:blipFill>
        <p:spPr>
          <a:xfrm>
            <a:off x="5753682" y="154746"/>
            <a:ext cx="3108960" cy="3165214"/>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6" name="Shape 716"/>
        <p:cNvGrpSpPr/>
        <p:nvPr/>
      </p:nvGrpSpPr>
      <p:grpSpPr>
        <a:xfrm>
          <a:off x="0" y="0"/>
          <a:ext cx="0" cy="0"/>
          <a:chOff x="0" y="0"/>
          <a:chExt cx="0" cy="0"/>
        </a:xfrm>
      </p:grpSpPr>
      <p:sp>
        <p:nvSpPr>
          <p:cNvPr id="717" name="Google Shape;717;p86"/>
          <p:cNvSpPr txBox="1"/>
          <p:nvPr>
            <p:ph type="title"/>
          </p:nvPr>
        </p:nvSpPr>
        <p:spPr>
          <a:xfrm>
            <a:off x="3289663" y="-288066"/>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00"/>
                </a:solidFill>
              </a:rPr>
              <a:t>Klumpke’s palsy</a:t>
            </a:r>
            <a:endParaRPr/>
          </a:p>
        </p:txBody>
      </p:sp>
      <p:pic>
        <p:nvPicPr>
          <p:cNvPr id="718" name="Google Shape;718;p86"/>
          <p:cNvPicPr preferRelativeResize="0"/>
          <p:nvPr>
            <p:ph idx="1" type="body"/>
          </p:nvPr>
        </p:nvPicPr>
        <p:blipFill rotWithShape="1">
          <a:blip r:embed="rId3">
            <a:alphaModFix/>
          </a:blip>
          <a:srcRect b="0" l="0" r="0" t="0"/>
          <a:stretch/>
        </p:blipFill>
        <p:spPr>
          <a:xfrm>
            <a:off x="3581027" y="943712"/>
            <a:ext cx="5363681" cy="4525963"/>
          </a:xfrm>
          <a:prstGeom prst="rect">
            <a:avLst/>
          </a:prstGeom>
          <a:noFill/>
          <a:ln>
            <a:noFill/>
          </a:ln>
        </p:spPr>
      </p:pic>
      <p:pic>
        <p:nvPicPr>
          <p:cNvPr id="719" name="Google Shape;719;p86"/>
          <p:cNvPicPr preferRelativeResize="0"/>
          <p:nvPr/>
        </p:nvPicPr>
        <p:blipFill rotWithShape="1">
          <a:blip r:embed="rId4">
            <a:alphaModFix/>
          </a:blip>
          <a:srcRect b="0" l="0" r="0" t="0"/>
          <a:stretch/>
        </p:blipFill>
        <p:spPr>
          <a:xfrm>
            <a:off x="87578" y="163034"/>
            <a:ext cx="2638425" cy="3072536"/>
          </a:xfrm>
          <a:prstGeom prst="rect">
            <a:avLst/>
          </a:prstGeom>
          <a:noFill/>
          <a:ln>
            <a:noFill/>
          </a:ln>
        </p:spPr>
      </p:pic>
      <p:pic>
        <p:nvPicPr>
          <p:cNvPr id="720" name="Google Shape;720;p86"/>
          <p:cNvPicPr preferRelativeResize="0"/>
          <p:nvPr/>
        </p:nvPicPr>
        <p:blipFill rotWithShape="1">
          <a:blip r:embed="rId5">
            <a:alphaModFix/>
          </a:blip>
          <a:srcRect b="0" l="0" r="0" t="0"/>
          <a:stretch/>
        </p:blipFill>
        <p:spPr>
          <a:xfrm>
            <a:off x="164122" y="3742947"/>
            <a:ext cx="3988777" cy="3076575"/>
          </a:xfrm>
          <a:prstGeom prst="rect">
            <a:avLst/>
          </a:prstGeom>
          <a:noFill/>
          <a:ln>
            <a:noFill/>
          </a:ln>
        </p:spPr>
      </p:pic>
      <p:sp>
        <p:nvSpPr>
          <p:cNvPr id="721" name="Google Shape;721;p86"/>
          <p:cNvSpPr/>
          <p:nvPr/>
        </p:nvSpPr>
        <p:spPr>
          <a:xfrm>
            <a:off x="4337525" y="5673172"/>
            <a:ext cx="457200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CD7603"/>
                </a:solidFill>
                <a:latin typeface="Arial"/>
                <a:ea typeface="Arial"/>
                <a:cs typeface="Arial"/>
                <a:sym typeface="Arial"/>
              </a:rPr>
              <a:t>Injury of all intrinsic muscles of hand interosseus and lumbricals</a:t>
            </a:r>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5" name="Shape 725"/>
        <p:cNvGrpSpPr/>
        <p:nvPr/>
      </p:nvGrpSpPr>
      <p:grpSpPr>
        <a:xfrm>
          <a:off x="0" y="0"/>
          <a:ext cx="0" cy="0"/>
          <a:chOff x="0" y="0"/>
          <a:chExt cx="0" cy="0"/>
        </a:xfrm>
      </p:grpSpPr>
      <p:sp>
        <p:nvSpPr>
          <p:cNvPr id="726" name="Google Shape;726;p87"/>
          <p:cNvSpPr txBox="1"/>
          <p:nvPr>
            <p:ph type="title"/>
          </p:nvPr>
        </p:nvSpPr>
        <p:spPr>
          <a:xfrm>
            <a:off x="3125544" y="427038"/>
            <a:ext cx="6316662" cy="993799"/>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4000">
                <a:solidFill>
                  <a:srgbClr val="FF0000"/>
                </a:solidFill>
              </a:rPr>
              <a:t>Brachial Plexus Injuries</a:t>
            </a:r>
            <a:br>
              <a:rPr b="1" lang="en-US" sz="4000">
                <a:solidFill>
                  <a:srgbClr val="FF0000"/>
                </a:solidFill>
              </a:rPr>
            </a:br>
            <a:r>
              <a:rPr b="1" lang="en-US" sz="3200">
                <a:solidFill>
                  <a:srgbClr val="FF0000"/>
                </a:solidFill>
              </a:rPr>
              <a:t>(Lower lesions)</a:t>
            </a:r>
            <a:endParaRPr/>
          </a:p>
        </p:txBody>
      </p:sp>
      <p:pic>
        <p:nvPicPr>
          <p:cNvPr id="727" name="Google Shape;727;p87"/>
          <p:cNvPicPr preferRelativeResize="0"/>
          <p:nvPr/>
        </p:nvPicPr>
        <p:blipFill rotWithShape="1">
          <a:blip r:embed="rId3">
            <a:alphaModFix/>
          </a:blip>
          <a:srcRect b="0" l="0" r="0" t="0"/>
          <a:stretch/>
        </p:blipFill>
        <p:spPr>
          <a:xfrm>
            <a:off x="5190978" y="2400299"/>
            <a:ext cx="3953022" cy="3423725"/>
          </a:xfrm>
          <a:prstGeom prst="rect">
            <a:avLst/>
          </a:prstGeom>
          <a:noFill/>
          <a:ln>
            <a:noFill/>
          </a:ln>
        </p:spPr>
      </p:pic>
      <p:sp>
        <p:nvSpPr>
          <p:cNvPr id="728" name="Google Shape;728;p87"/>
          <p:cNvSpPr txBox="1"/>
          <p:nvPr>
            <p:ph idx="1" type="body"/>
          </p:nvPr>
        </p:nvSpPr>
        <p:spPr>
          <a:xfrm>
            <a:off x="457200" y="1434905"/>
            <a:ext cx="5605975" cy="5423095"/>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00B050"/>
              </a:buClr>
              <a:buSzPts val="3336"/>
              <a:buFont typeface="Noto Sans Symbols"/>
              <a:buChar char="▪"/>
            </a:pPr>
            <a:r>
              <a:rPr b="1" lang="en-US"/>
              <a:t>Are usually a traction injuries caused by excessive abduction of the arm</a:t>
            </a:r>
            <a:endParaRPr/>
          </a:p>
          <a:p>
            <a:pPr indent="-131064" lvl="0" marL="342900" rtl="0" algn="l">
              <a:spcBef>
                <a:spcPts val="480"/>
              </a:spcBef>
              <a:spcAft>
                <a:spcPts val="0"/>
              </a:spcAft>
              <a:buClr>
                <a:srgbClr val="00B050"/>
              </a:buClr>
              <a:buSzPts val="3336"/>
              <a:buFont typeface="Noto Sans Symbols"/>
              <a:buNone/>
            </a:pPr>
            <a:r>
              <a:t/>
            </a:r>
            <a:endParaRPr b="1"/>
          </a:p>
          <a:p>
            <a:pPr indent="-342900" lvl="0" marL="342900" rtl="0" algn="l">
              <a:spcBef>
                <a:spcPts val="480"/>
              </a:spcBef>
              <a:spcAft>
                <a:spcPts val="0"/>
              </a:spcAft>
              <a:buClr>
                <a:srgbClr val="00B050"/>
              </a:buClr>
              <a:buSzPts val="3336"/>
              <a:buFont typeface="Noto Sans Symbols"/>
              <a:buChar char="▪"/>
            </a:pPr>
            <a:r>
              <a:rPr b="1" lang="en-US"/>
              <a:t>The first thoracic nerve is usually torn.</a:t>
            </a:r>
            <a:endParaRPr/>
          </a:p>
          <a:p>
            <a:pPr indent="-131064" lvl="0" marL="342900" rtl="0" algn="l">
              <a:spcBef>
                <a:spcPts val="480"/>
              </a:spcBef>
              <a:spcAft>
                <a:spcPts val="0"/>
              </a:spcAft>
              <a:buClr>
                <a:srgbClr val="00B050"/>
              </a:buClr>
              <a:buSzPts val="3336"/>
              <a:buFont typeface="Noto Sans Symbols"/>
              <a:buNone/>
            </a:pPr>
            <a:r>
              <a:t/>
            </a:r>
            <a:endParaRPr b="1"/>
          </a:p>
          <a:p>
            <a:pPr indent="-342900" lvl="0" marL="342900" rtl="0" algn="l">
              <a:spcBef>
                <a:spcPts val="480"/>
              </a:spcBef>
              <a:spcAft>
                <a:spcPts val="0"/>
              </a:spcAft>
              <a:buClr>
                <a:srgbClr val="00B050"/>
              </a:buClr>
              <a:buSzPts val="3336"/>
              <a:buFont typeface="Noto Sans Symbols"/>
              <a:buChar char="▪"/>
            </a:pPr>
            <a:r>
              <a:rPr b="1" lang="en-US"/>
              <a:t>The hand has a clawed appearance caused by hyperextension of metacarpophalangeal joints &amp; flexion of interphalangeal joints</a:t>
            </a:r>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2" name="Shape 732"/>
        <p:cNvGrpSpPr/>
        <p:nvPr/>
      </p:nvGrpSpPr>
      <p:grpSpPr>
        <a:xfrm>
          <a:off x="0" y="0"/>
          <a:ext cx="0" cy="0"/>
          <a:chOff x="0" y="0"/>
          <a:chExt cx="0" cy="0"/>
        </a:xfrm>
      </p:grpSpPr>
      <p:sp>
        <p:nvSpPr>
          <p:cNvPr id="733" name="Google Shape;733;p88"/>
          <p:cNvSpPr txBox="1"/>
          <p:nvPr>
            <p:ph type="title"/>
          </p:nvPr>
        </p:nvSpPr>
        <p:spPr>
          <a:xfrm>
            <a:off x="2703513" y="274638"/>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4000">
                <a:solidFill>
                  <a:srgbClr val="FF0000"/>
                </a:solidFill>
              </a:rPr>
              <a:t>Brachial Plexus Injuries</a:t>
            </a:r>
            <a:br>
              <a:rPr b="1" lang="en-US" sz="4000">
                <a:solidFill>
                  <a:srgbClr val="FF0000"/>
                </a:solidFill>
              </a:rPr>
            </a:br>
            <a:r>
              <a:rPr b="1" lang="en-US" sz="4000">
                <a:solidFill>
                  <a:srgbClr val="FF0000"/>
                </a:solidFill>
              </a:rPr>
              <a:t>(Lower lesions)</a:t>
            </a:r>
            <a:endParaRPr/>
          </a:p>
        </p:txBody>
      </p:sp>
      <p:sp>
        <p:nvSpPr>
          <p:cNvPr id="734" name="Google Shape;734;p88"/>
          <p:cNvSpPr txBox="1"/>
          <p:nvPr>
            <p:ph idx="1" type="body"/>
          </p:nvPr>
        </p:nvSpPr>
        <p:spPr>
          <a:xfrm>
            <a:off x="211015" y="1758462"/>
            <a:ext cx="8679767" cy="4824901"/>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Char char="•"/>
            </a:pPr>
            <a:r>
              <a:rPr b="1" lang="en-US"/>
              <a:t>Loss of sensation will occur along the medial side of the arm.</a:t>
            </a:r>
            <a:endParaRPr/>
          </a:p>
          <a:p>
            <a:pPr indent="-1905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Char char="•"/>
            </a:pPr>
            <a:r>
              <a:rPr b="1" lang="en-US"/>
              <a:t>Lower lesions can also be produced by a presence of a cervical rib or malignant metastases from the lungs in the lower deep cervical lymph nodes.</a:t>
            </a:r>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8" name="Shape 738"/>
        <p:cNvGrpSpPr/>
        <p:nvPr/>
      </p:nvGrpSpPr>
      <p:grpSpPr>
        <a:xfrm>
          <a:off x="0" y="0"/>
          <a:ext cx="0" cy="0"/>
          <a:chOff x="0" y="0"/>
          <a:chExt cx="0" cy="0"/>
        </a:xfrm>
      </p:grpSpPr>
      <p:sp>
        <p:nvSpPr>
          <p:cNvPr id="739" name="Google Shape;739;p89"/>
          <p:cNvSpPr txBox="1"/>
          <p:nvPr>
            <p:ph type="title"/>
          </p:nvPr>
        </p:nvSpPr>
        <p:spPr>
          <a:xfrm>
            <a:off x="2703513" y="274638"/>
            <a:ext cx="6316662" cy="8789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sz="4000">
                <a:solidFill>
                  <a:srgbClr val="FF0000"/>
                </a:solidFill>
              </a:rPr>
              <a:t>Transient Paralysis</a:t>
            </a:r>
            <a:endParaRPr/>
          </a:p>
        </p:txBody>
      </p:sp>
      <p:sp>
        <p:nvSpPr>
          <p:cNvPr id="740" name="Google Shape;740;p89"/>
          <p:cNvSpPr txBox="1"/>
          <p:nvPr>
            <p:ph idx="1" type="body"/>
          </p:nvPr>
        </p:nvSpPr>
        <p:spPr>
          <a:xfrm>
            <a:off x="63273" y="1600200"/>
            <a:ext cx="5591939"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None/>
            </a:pPr>
            <a:r>
              <a:rPr b="1" lang="en-US"/>
              <a:t>From pressure on the axilla</a:t>
            </a:r>
            <a:endParaRPr/>
          </a:p>
          <a:p>
            <a:pPr indent="-342900" lvl="0" marL="342900" rtl="0" algn="l">
              <a:spcBef>
                <a:spcPts val="480"/>
              </a:spcBef>
              <a:spcAft>
                <a:spcPts val="0"/>
              </a:spcAft>
              <a:buSzPts val="2400"/>
              <a:buFont typeface="Arial"/>
              <a:buNone/>
            </a:pPr>
            <a:r>
              <a:rPr b="1" lang="en-US"/>
              <a:t>(as heavy sleep on the armpit)</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t>Radial &amp; ulnar are most frequently involved</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t>It can stay up to 24 hrs sometimes</a:t>
            </a:r>
            <a:endParaRPr/>
          </a:p>
          <a:p>
            <a:pPr indent="-342900" lvl="0" marL="34290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None/>
            </a:pPr>
            <a:r>
              <a:rPr b="1" lang="en-US"/>
              <a:t>Released by it self</a:t>
            </a:r>
            <a:endParaRPr/>
          </a:p>
        </p:txBody>
      </p:sp>
      <p:pic>
        <p:nvPicPr>
          <p:cNvPr id="741" name="Google Shape;741;p89"/>
          <p:cNvPicPr preferRelativeResize="0"/>
          <p:nvPr/>
        </p:nvPicPr>
        <p:blipFill rotWithShape="1">
          <a:blip r:embed="rId3">
            <a:alphaModFix/>
          </a:blip>
          <a:srcRect b="0" l="0" r="0" t="0"/>
          <a:stretch/>
        </p:blipFill>
        <p:spPr>
          <a:xfrm>
            <a:off x="5036235" y="1643063"/>
            <a:ext cx="4028620" cy="450451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9"/>
          <p:cNvSpPr txBox="1"/>
          <p:nvPr>
            <p:ph idx="1" type="body"/>
          </p:nvPr>
        </p:nvSpPr>
        <p:spPr>
          <a:xfrm>
            <a:off x="1" y="692150"/>
            <a:ext cx="4121833" cy="5434013"/>
          </a:xfrm>
          <a:prstGeom prst="rect">
            <a:avLst/>
          </a:prstGeom>
          <a:noFill/>
          <a:ln>
            <a:noFill/>
          </a:ln>
        </p:spPr>
        <p:txBody>
          <a:bodyPr anchorCtr="0" anchor="t" bIns="45700" lIns="91425" spcFirstLastPara="1" rIns="91425" wrap="square" tIns="45700">
            <a:noAutofit/>
          </a:bodyPr>
          <a:lstStyle/>
          <a:p>
            <a:pPr indent="-342900" lvl="0" marL="342900" rtl="0" algn="ctr">
              <a:spcBef>
                <a:spcPts val="0"/>
              </a:spcBef>
              <a:spcAft>
                <a:spcPts val="0"/>
              </a:spcAft>
              <a:buSzPts val="3200"/>
              <a:buFont typeface="Arial"/>
              <a:buNone/>
            </a:pPr>
            <a:r>
              <a:rPr b="1" lang="en-US" sz="3200">
                <a:solidFill>
                  <a:srgbClr val="FF0066"/>
                </a:solidFill>
              </a:rPr>
              <a:t>Posterior Wall:</a:t>
            </a:r>
            <a:endParaRPr/>
          </a:p>
          <a:p>
            <a:pPr indent="-342900" lvl="0" marL="342900" rtl="0" algn="l">
              <a:spcBef>
                <a:spcPts val="480"/>
              </a:spcBef>
              <a:spcAft>
                <a:spcPts val="0"/>
              </a:spcAft>
              <a:buSzPts val="2400"/>
              <a:buFont typeface="Arial"/>
              <a:buNone/>
            </a:pPr>
            <a:r>
              <a:rPr b="1" lang="en-US"/>
              <a:t>Is longer than anterior wall </a:t>
            </a:r>
            <a:endParaRPr/>
          </a:p>
          <a:p>
            <a:pPr indent="-342900" lvl="0" marL="342900" rtl="0" algn="l">
              <a:spcBef>
                <a:spcPts val="480"/>
              </a:spcBef>
              <a:spcAft>
                <a:spcPts val="0"/>
              </a:spcAft>
              <a:buSzPts val="2400"/>
              <a:buFont typeface="Arial"/>
              <a:buNone/>
            </a:pPr>
            <a:r>
              <a:rPr b="1" lang="en-US"/>
              <a:t>Formed by</a:t>
            </a:r>
            <a:endParaRPr/>
          </a:p>
          <a:p>
            <a:pPr indent="-342900" lvl="0" marL="342900" rtl="0" algn="l">
              <a:spcBef>
                <a:spcPts val="560"/>
              </a:spcBef>
              <a:spcAft>
                <a:spcPts val="0"/>
              </a:spcAft>
              <a:buSzPts val="2800"/>
              <a:buFont typeface="Arial"/>
              <a:buChar char="•"/>
            </a:pPr>
            <a:r>
              <a:rPr b="1" lang="en-US" sz="2800">
                <a:solidFill>
                  <a:srgbClr val="FFFF00"/>
                </a:solidFill>
              </a:rPr>
              <a:t>Subscapularis (medially)</a:t>
            </a:r>
            <a:endParaRPr/>
          </a:p>
          <a:p>
            <a:pPr indent="-165100" lvl="0" marL="342900" rtl="0" algn="l">
              <a:spcBef>
                <a:spcPts val="560"/>
              </a:spcBef>
              <a:spcAft>
                <a:spcPts val="0"/>
              </a:spcAft>
              <a:buSzPts val="2800"/>
              <a:buFont typeface="Arial"/>
              <a:buNone/>
            </a:pPr>
            <a:r>
              <a:t/>
            </a:r>
            <a:endParaRPr b="1" sz="2800">
              <a:solidFill>
                <a:srgbClr val="FFFF00"/>
              </a:solidFill>
            </a:endParaRPr>
          </a:p>
          <a:p>
            <a:pPr indent="-342900" lvl="0" marL="342900" rtl="0" algn="l">
              <a:spcBef>
                <a:spcPts val="560"/>
              </a:spcBef>
              <a:spcAft>
                <a:spcPts val="0"/>
              </a:spcAft>
              <a:buSzPts val="2800"/>
              <a:buFont typeface="Arial"/>
              <a:buChar char="•"/>
            </a:pPr>
            <a:r>
              <a:rPr b="1" lang="en-US" sz="2800">
                <a:solidFill>
                  <a:srgbClr val="FFFF00"/>
                </a:solidFill>
              </a:rPr>
              <a:t>Teres major</a:t>
            </a:r>
            <a:endParaRPr/>
          </a:p>
          <a:p>
            <a:pPr indent="-165100" lvl="0" marL="342900" rtl="0" algn="l">
              <a:spcBef>
                <a:spcPts val="560"/>
              </a:spcBef>
              <a:spcAft>
                <a:spcPts val="0"/>
              </a:spcAft>
              <a:buSzPts val="2800"/>
              <a:buFont typeface="Arial"/>
              <a:buNone/>
            </a:pPr>
            <a:r>
              <a:t/>
            </a:r>
            <a:endParaRPr b="1" sz="2800">
              <a:solidFill>
                <a:srgbClr val="FFFF00"/>
              </a:solidFill>
            </a:endParaRPr>
          </a:p>
          <a:p>
            <a:pPr indent="-342900" lvl="0" marL="342900" rtl="0" algn="l">
              <a:spcBef>
                <a:spcPts val="560"/>
              </a:spcBef>
              <a:spcAft>
                <a:spcPts val="0"/>
              </a:spcAft>
              <a:buSzPts val="2800"/>
              <a:buFont typeface="Arial"/>
              <a:buChar char="•"/>
            </a:pPr>
            <a:r>
              <a:rPr b="1" lang="en-US" sz="2800">
                <a:solidFill>
                  <a:srgbClr val="FFFF00"/>
                </a:solidFill>
              </a:rPr>
              <a:t>Latissimus dorsi (laterally)</a:t>
            </a:r>
            <a:endParaRPr/>
          </a:p>
        </p:txBody>
      </p:sp>
      <p:pic>
        <p:nvPicPr>
          <p:cNvPr descr="Long Thoracic Nerve, Snell" id="219" name="Google Shape;219;p9"/>
          <p:cNvPicPr preferRelativeResize="0"/>
          <p:nvPr/>
        </p:nvPicPr>
        <p:blipFill rotWithShape="1">
          <a:blip r:embed="rId3">
            <a:alphaModFix/>
          </a:blip>
          <a:srcRect b="0" l="0" r="0" t="0"/>
          <a:stretch/>
        </p:blipFill>
        <p:spPr>
          <a:xfrm>
            <a:off x="4121834" y="520505"/>
            <a:ext cx="5080230" cy="6147581"/>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5" name="Shape 745"/>
        <p:cNvGrpSpPr/>
        <p:nvPr/>
      </p:nvGrpSpPr>
      <p:grpSpPr>
        <a:xfrm>
          <a:off x="0" y="0"/>
          <a:ext cx="0" cy="0"/>
          <a:chOff x="0" y="0"/>
          <a:chExt cx="0" cy="0"/>
        </a:xfrm>
      </p:grpSpPr>
      <p:sp>
        <p:nvSpPr>
          <p:cNvPr id="746" name="Google Shape;746;p90"/>
          <p:cNvSpPr txBox="1"/>
          <p:nvPr>
            <p:ph type="title"/>
          </p:nvPr>
        </p:nvSpPr>
        <p:spPr>
          <a:xfrm>
            <a:off x="2703513" y="274638"/>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a:p>
        </p:txBody>
      </p:sp>
      <p:pic>
        <p:nvPicPr>
          <p:cNvPr id="747" name="Google Shape;747;p90"/>
          <p:cNvPicPr preferRelativeResize="0"/>
          <p:nvPr>
            <p:ph idx="1" type="body"/>
          </p:nvPr>
        </p:nvPicPr>
        <p:blipFill rotWithShape="1">
          <a:blip r:embed="rId3">
            <a:alphaModFix/>
          </a:blip>
          <a:srcRect b="0" l="0" r="0" t="0"/>
          <a:stretch/>
        </p:blipFill>
        <p:spPr>
          <a:xfrm>
            <a:off x="562708" y="886265"/>
            <a:ext cx="7962313" cy="5143583"/>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1" name="Shape 751"/>
        <p:cNvGrpSpPr/>
        <p:nvPr/>
      </p:nvGrpSpPr>
      <p:grpSpPr>
        <a:xfrm>
          <a:off x="0" y="0"/>
          <a:ext cx="0" cy="0"/>
          <a:chOff x="0" y="0"/>
          <a:chExt cx="0" cy="0"/>
        </a:xfrm>
      </p:grpSpPr>
      <p:pic>
        <p:nvPicPr>
          <p:cNvPr id="752" name="Google Shape;752;p91"/>
          <p:cNvPicPr preferRelativeResize="0"/>
          <p:nvPr>
            <p:ph idx="4294967295" type="body"/>
          </p:nvPr>
        </p:nvPicPr>
        <p:blipFill rotWithShape="1">
          <a:blip r:embed="rId3">
            <a:alphaModFix/>
          </a:blip>
          <a:srcRect b="0" l="0" r="0" t="0"/>
          <a:stretch/>
        </p:blipFill>
        <p:spPr>
          <a:xfrm>
            <a:off x="354238" y="873125"/>
            <a:ext cx="8424002" cy="5486400"/>
          </a:xfrm>
          <a:prstGeom prst="rect">
            <a:avLst/>
          </a:prstGeom>
          <a:noFill/>
          <a:ln>
            <a:noFill/>
          </a:ln>
        </p:spPr>
      </p:pic>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6" name="Shape 756"/>
        <p:cNvGrpSpPr/>
        <p:nvPr/>
      </p:nvGrpSpPr>
      <p:grpSpPr>
        <a:xfrm>
          <a:off x="0" y="0"/>
          <a:ext cx="0" cy="0"/>
          <a:chOff x="0" y="0"/>
          <a:chExt cx="0" cy="0"/>
        </a:xfrm>
      </p:grpSpPr>
      <p:sp>
        <p:nvSpPr>
          <p:cNvPr id="757" name="Google Shape;757;p92"/>
          <p:cNvSpPr txBox="1"/>
          <p:nvPr>
            <p:ph type="title"/>
          </p:nvPr>
        </p:nvSpPr>
        <p:spPr>
          <a:xfrm>
            <a:off x="2703513" y="274638"/>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a:p>
        </p:txBody>
      </p:sp>
      <p:pic>
        <p:nvPicPr>
          <p:cNvPr id="758" name="Google Shape;758;p92"/>
          <p:cNvPicPr preferRelativeResize="0"/>
          <p:nvPr>
            <p:ph idx="1" type="body"/>
          </p:nvPr>
        </p:nvPicPr>
        <p:blipFill rotWithShape="1">
          <a:blip r:embed="rId3">
            <a:alphaModFix/>
          </a:blip>
          <a:srcRect b="0" l="0" r="0" t="0"/>
          <a:stretch/>
        </p:blipFill>
        <p:spPr>
          <a:xfrm>
            <a:off x="0" y="1"/>
            <a:ext cx="9144000" cy="6858000"/>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2" name="Shape 762"/>
        <p:cNvGrpSpPr/>
        <p:nvPr/>
      </p:nvGrpSpPr>
      <p:grpSpPr>
        <a:xfrm>
          <a:off x="0" y="0"/>
          <a:ext cx="0" cy="0"/>
          <a:chOff x="0" y="0"/>
          <a:chExt cx="0" cy="0"/>
        </a:xfrm>
      </p:grpSpPr>
      <p:sp>
        <p:nvSpPr>
          <p:cNvPr id="763" name="Google Shape;763;p93"/>
          <p:cNvSpPr txBox="1"/>
          <p:nvPr>
            <p:ph type="title"/>
          </p:nvPr>
        </p:nvSpPr>
        <p:spPr>
          <a:xfrm>
            <a:off x="2703513" y="274638"/>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a:p>
        </p:txBody>
      </p:sp>
      <p:pic>
        <p:nvPicPr>
          <p:cNvPr id="764" name="Google Shape;764;p93"/>
          <p:cNvPicPr preferRelativeResize="0"/>
          <p:nvPr>
            <p:ph idx="1" type="body"/>
          </p:nvPr>
        </p:nvPicPr>
        <p:blipFill rotWithShape="1">
          <a:blip r:embed="rId3">
            <a:alphaModFix/>
          </a:blip>
          <a:srcRect b="0" l="0" r="0" t="0"/>
          <a:stretch/>
        </p:blipFill>
        <p:spPr>
          <a:xfrm>
            <a:off x="492370" y="0"/>
            <a:ext cx="8386356" cy="6858000"/>
          </a:xfrm>
          <a:prstGeom prst="rect">
            <a:avLst/>
          </a:prstGeom>
          <a:noFill/>
          <a:ln>
            <a:noFill/>
          </a:ln>
        </p:spPr>
      </p:pic>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9" name="Shape 769"/>
        <p:cNvGrpSpPr/>
        <p:nvPr/>
      </p:nvGrpSpPr>
      <p:grpSpPr>
        <a:xfrm>
          <a:off x="0" y="0"/>
          <a:ext cx="0" cy="0"/>
          <a:chOff x="0" y="0"/>
          <a:chExt cx="0" cy="0"/>
        </a:xfrm>
      </p:grpSpPr>
      <p:sp>
        <p:nvSpPr>
          <p:cNvPr id="770" name="Google Shape;770;p94"/>
          <p:cNvSpPr txBox="1"/>
          <p:nvPr>
            <p:ph type="title"/>
          </p:nvPr>
        </p:nvSpPr>
        <p:spPr>
          <a:xfrm>
            <a:off x="2703513" y="274638"/>
            <a:ext cx="6316662" cy="339511"/>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66"/>
                </a:solidFill>
              </a:rPr>
              <a:t>Clavicle</a:t>
            </a:r>
            <a:endParaRPr/>
          </a:p>
        </p:txBody>
      </p:sp>
      <p:sp>
        <p:nvSpPr>
          <p:cNvPr id="771" name="Google Shape;771;p94"/>
          <p:cNvSpPr txBox="1"/>
          <p:nvPr>
            <p:ph idx="1" type="body"/>
          </p:nvPr>
        </p:nvSpPr>
        <p:spPr>
          <a:xfrm>
            <a:off x="0" y="682388"/>
            <a:ext cx="5568288" cy="5813946"/>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Char char="•"/>
            </a:pPr>
            <a:r>
              <a:rPr b="1" lang="en-US"/>
              <a:t>Anterior bone of shoulder girdle</a:t>
            </a:r>
            <a:endParaRPr/>
          </a:p>
          <a:p>
            <a:pPr indent="-342900" lvl="0" marL="342900" rtl="0" algn="l">
              <a:spcBef>
                <a:spcPts val="480"/>
              </a:spcBef>
              <a:spcAft>
                <a:spcPts val="0"/>
              </a:spcAft>
              <a:buSzPts val="2400"/>
              <a:buFont typeface="Arial"/>
              <a:buChar char="•"/>
            </a:pPr>
            <a:r>
              <a:rPr b="1" lang="en-US"/>
              <a:t>Long bone but has no medullary cavity</a:t>
            </a:r>
            <a:endParaRPr/>
          </a:p>
          <a:p>
            <a:pPr indent="-342900" lvl="0" marL="342900" rtl="0" algn="l">
              <a:spcBef>
                <a:spcPts val="480"/>
              </a:spcBef>
              <a:spcAft>
                <a:spcPts val="0"/>
              </a:spcAft>
              <a:buSzPts val="2400"/>
              <a:buFont typeface="Arial"/>
              <a:buChar char="•"/>
            </a:pPr>
            <a:r>
              <a:rPr b="1" lang="en-US"/>
              <a:t>Ossify from membrane not cartilage.</a:t>
            </a:r>
            <a:endParaRPr/>
          </a:p>
          <a:p>
            <a:pPr indent="-342900" lvl="0" marL="342900" rtl="0" algn="l">
              <a:spcBef>
                <a:spcPts val="480"/>
              </a:spcBef>
              <a:spcAft>
                <a:spcPts val="0"/>
              </a:spcAft>
              <a:buSzPts val="2400"/>
              <a:buFont typeface="Arial"/>
              <a:buChar char="•"/>
            </a:pPr>
            <a:r>
              <a:rPr b="1" lang="en-US"/>
              <a:t>The first bone to appear in fetus 5</a:t>
            </a:r>
            <a:r>
              <a:rPr b="1" baseline="30000" lang="en-US"/>
              <a:t>th</a:t>
            </a:r>
            <a:r>
              <a:rPr b="1" lang="en-US"/>
              <a:t>,6</a:t>
            </a:r>
            <a:r>
              <a:rPr b="1" baseline="30000" lang="en-US"/>
              <a:t>th</a:t>
            </a:r>
            <a:r>
              <a:rPr b="1" lang="en-US"/>
              <a:t> intrauterine week.</a:t>
            </a:r>
            <a:endParaRPr/>
          </a:p>
          <a:p>
            <a:pPr indent="-342900" lvl="0" marL="342900" rtl="0" algn="l">
              <a:spcBef>
                <a:spcPts val="480"/>
              </a:spcBef>
              <a:spcAft>
                <a:spcPts val="0"/>
              </a:spcAft>
              <a:buSzPts val="2400"/>
              <a:buFont typeface="Arial"/>
              <a:buChar char="•"/>
            </a:pPr>
            <a:r>
              <a:rPr b="1" lang="en-US"/>
              <a:t>Is only attachment between trunk and upper limb.</a:t>
            </a:r>
            <a:endParaRPr/>
          </a:p>
          <a:p>
            <a:pPr indent="-342900" lvl="0" marL="342900" rtl="0" algn="l">
              <a:spcBef>
                <a:spcPts val="480"/>
              </a:spcBef>
              <a:spcAft>
                <a:spcPts val="0"/>
              </a:spcAft>
              <a:buSzPts val="2400"/>
              <a:buFont typeface="Arial"/>
              <a:buChar char="•"/>
            </a:pPr>
            <a:r>
              <a:rPr b="1" lang="en-US"/>
              <a:t>Medial 2/3 is convex forward,lateral1/3 is concave</a:t>
            </a:r>
            <a:endParaRPr/>
          </a:p>
          <a:p>
            <a:pPr indent="-342900" lvl="0" marL="342900" rtl="0" algn="l">
              <a:spcBef>
                <a:spcPts val="480"/>
              </a:spcBef>
              <a:spcAft>
                <a:spcPts val="0"/>
              </a:spcAft>
              <a:buSzPts val="2400"/>
              <a:buFont typeface="Arial"/>
              <a:buChar char="•"/>
            </a:pPr>
            <a:r>
              <a:rPr b="1" lang="en-US"/>
              <a:t>Commonest bone to be fractured by fall on out stretched hand, at junction of medial 2/3,lateral 1/3.</a:t>
            </a:r>
            <a:endParaRPr/>
          </a:p>
        </p:txBody>
      </p:sp>
      <p:pic>
        <p:nvPicPr>
          <p:cNvPr id="772" name="Google Shape;772;p94"/>
          <p:cNvPicPr preferRelativeResize="0"/>
          <p:nvPr/>
        </p:nvPicPr>
        <p:blipFill rotWithShape="1">
          <a:blip r:embed="rId3">
            <a:alphaModFix/>
          </a:blip>
          <a:srcRect b="0" l="0" r="0" t="0"/>
          <a:stretch/>
        </p:blipFill>
        <p:spPr>
          <a:xfrm>
            <a:off x="5486400" y="914400"/>
            <a:ext cx="3657600" cy="5029200"/>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6" name="Shape 776"/>
        <p:cNvGrpSpPr/>
        <p:nvPr/>
      </p:nvGrpSpPr>
      <p:grpSpPr>
        <a:xfrm>
          <a:off x="0" y="0"/>
          <a:ext cx="0" cy="0"/>
          <a:chOff x="0" y="0"/>
          <a:chExt cx="0" cy="0"/>
        </a:xfrm>
      </p:grpSpPr>
      <p:sp>
        <p:nvSpPr>
          <p:cNvPr id="777" name="Google Shape;777;p95"/>
          <p:cNvSpPr txBox="1"/>
          <p:nvPr>
            <p:ph type="title"/>
          </p:nvPr>
        </p:nvSpPr>
        <p:spPr>
          <a:xfrm>
            <a:off x="2703513" y="109182"/>
            <a:ext cx="6316662" cy="518615"/>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9F9F"/>
                </a:solidFill>
              </a:rPr>
              <a:t>Scapula</a:t>
            </a:r>
            <a:endParaRPr/>
          </a:p>
        </p:txBody>
      </p:sp>
      <p:sp>
        <p:nvSpPr>
          <p:cNvPr id="778" name="Google Shape;778;p95"/>
          <p:cNvSpPr txBox="1"/>
          <p:nvPr>
            <p:ph idx="1" type="body"/>
          </p:nvPr>
        </p:nvSpPr>
        <p:spPr>
          <a:xfrm>
            <a:off x="0" y="717452"/>
            <a:ext cx="9144000" cy="555884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Char char="•"/>
            </a:pPr>
            <a:r>
              <a:rPr b="1" lang="en-US"/>
              <a:t>Posterior bone of shoulder girdle.</a:t>
            </a:r>
            <a:endParaRPr/>
          </a:p>
          <a:p>
            <a:pPr indent="-342900" lvl="0" marL="342900" rtl="0" algn="l">
              <a:spcBef>
                <a:spcPts val="480"/>
              </a:spcBef>
              <a:spcAft>
                <a:spcPts val="0"/>
              </a:spcAft>
              <a:buSzPts val="2400"/>
              <a:buFont typeface="Arial"/>
              <a:buChar char="•"/>
            </a:pPr>
            <a:r>
              <a:rPr b="1" lang="en-US"/>
              <a:t>Lie on postero-lateral aspect of chest wall.</a:t>
            </a:r>
            <a:endParaRPr/>
          </a:p>
          <a:p>
            <a:pPr indent="-342900" lvl="0" marL="342900" rtl="0" algn="l">
              <a:spcBef>
                <a:spcPts val="480"/>
              </a:spcBef>
              <a:spcAft>
                <a:spcPts val="0"/>
              </a:spcAft>
              <a:buSzPts val="2400"/>
              <a:buFont typeface="Arial"/>
              <a:buChar char="•"/>
            </a:pPr>
            <a:r>
              <a:rPr b="1" lang="en-US"/>
              <a:t>Extend from 2</a:t>
            </a:r>
            <a:r>
              <a:rPr b="1" baseline="30000" lang="en-US"/>
              <a:t>nd</a:t>
            </a:r>
            <a:r>
              <a:rPr b="1" lang="en-US"/>
              <a:t>,to 7</a:t>
            </a:r>
            <a:r>
              <a:rPr b="1" baseline="30000" lang="en-US"/>
              <a:t>th</a:t>
            </a:r>
            <a:r>
              <a:rPr b="1" lang="en-US"/>
              <a:t> rib when arm is adducted</a:t>
            </a:r>
            <a:endParaRPr/>
          </a:p>
          <a:p>
            <a:pPr indent="-342900" lvl="0" marL="342900" rtl="0" algn="l">
              <a:spcBef>
                <a:spcPts val="480"/>
              </a:spcBef>
              <a:spcAft>
                <a:spcPts val="0"/>
              </a:spcAft>
              <a:buSzPts val="2400"/>
              <a:buFont typeface="Arial"/>
              <a:buChar char="•"/>
            </a:pPr>
            <a:r>
              <a:rPr b="1" lang="en-US"/>
              <a:t>Flat triangular bone, has two surfaces.</a:t>
            </a:r>
            <a:endParaRPr/>
          </a:p>
          <a:p>
            <a:pPr indent="-342900" lvl="0" marL="342900" rtl="0" algn="l">
              <a:spcBef>
                <a:spcPts val="480"/>
              </a:spcBef>
              <a:spcAft>
                <a:spcPts val="0"/>
              </a:spcAft>
              <a:buSzPts val="2400"/>
              <a:buFont typeface="Arial"/>
              <a:buChar char="•"/>
            </a:pPr>
            <a:r>
              <a:rPr b="1" lang="en-US"/>
              <a:t>Anterior (costal surface):concave forming subscapular fossa.</a:t>
            </a:r>
            <a:endParaRPr/>
          </a:p>
          <a:p>
            <a:pPr indent="-342900" lvl="0" marL="342900" rtl="0" algn="l">
              <a:spcBef>
                <a:spcPts val="480"/>
              </a:spcBef>
              <a:spcAft>
                <a:spcPts val="0"/>
              </a:spcAft>
              <a:buSzPts val="2400"/>
              <a:buFont typeface="Arial"/>
              <a:buChar char="•"/>
            </a:pPr>
            <a:r>
              <a:rPr b="1" lang="en-US"/>
              <a:t>Posterior (dorsal surface):shows the spine and smaller supraspinous fossa, larger infraspinous fossa</a:t>
            </a:r>
            <a:endParaRPr/>
          </a:p>
          <a:p>
            <a:pPr indent="-342900" lvl="0" marL="342900" rtl="0" algn="l">
              <a:spcBef>
                <a:spcPts val="560"/>
              </a:spcBef>
              <a:spcAft>
                <a:spcPts val="0"/>
              </a:spcAft>
              <a:buSzPts val="2800"/>
              <a:buFont typeface="Arial"/>
              <a:buChar char="•"/>
            </a:pPr>
            <a:r>
              <a:rPr b="1" lang="en-US" sz="2800">
                <a:solidFill>
                  <a:srgbClr val="FF9F9F"/>
                </a:solidFill>
              </a:rPr>
              <a:t>Three borders</a:t>
            </a:r>
            <a:endParaRPr/>
          </a:p>
          <a:p>
            <a:pPr indent="-342900" lvl="0" marL="342900" rtl="0" algn="l">
              <a:spcBef>
                <a:spcPts val="480"/>
              </a:spcBef>
              <a:spcAft>
                <a:spcPts val="0"/>
              </a:spcAft>
              <a:buSzPts val="2400"/>
              <a:buFont typeface="Arial"/>
              <a:buChar char="•"/>
            </a:pPr>
            <a:r>
              <a:rPr b="1" lang="en-US">
                <a:solidFill>
                  <a:srgbClr val="FFFF00"/>
                </a:solidFill>
              </a:rPr>
              <a:t>Upper border: </a:t>
            </a:r>
            <a:r>
              <a:rPr b="1" lang="en-US"/>
              <a:t>sharpest and shortest border.</a:t>
            </a:r>
            <a:endParaRPr/>
          </a:p>
          <a:p>
            <a:pPr indent="-342900" lvl="0" marL="342900" rtl="0" algn="l">
              <a:spcBef>
                <a:spcPts val="480"/>
              </a:spcBef>
              <a:spcAft>
                <a:spcPts val="0"/>
              </a:spcAft>
              <a:buSzPts val="2400"/>
              <a:buFont typeface="Arial"/>
              <a:buChar char="•"/>
            </a:pPr>
            <a:r>
              <a:rPr b="1" lang="en-US"/>
              <a:t>Has suprasternal notch, and coracoid process</a:t>
            </a:r>
            <a:endParaRPr/>
          </a:p>
          <a:p>
            <a:pPr indent="-342900" lvl="0" marL="342900" rtl="0" algn="l">
              <a:spcBef>
                <a:spcPts val="480"/>
              </a:spcBef>
              <a:spcAft>
                <a:spcPts val="0"/>
              </a:spcAft>
              <a:buSzPts val="2400"/>
              <a:buFont typeface="Arial"/>
              <a:buChar char="•"/>
            </a:pPr>
            <a:r>
              <a:rPr b="1" lang="en-US">
                <a:solidFill>
                  <a:srgbClr val="FFFF00"/>
                </a:solidFill>
              </a:rPr>
              <a:t>Medial vertebral border</a:t>
            </a:r>
            <a:r>
              <a:rPr b="1" lang="en-US"/>
              <a:t>: Lies 5 cm away from thoracic spine.</a:t>
            </a:r>
            <a:endParaRPr/>
          </a:p>
          <a:p>
            <a:pPr indent="-342900" lvl="0" marL="342900" rtl="0" algn="l">
              <a:spcBef>
                <a:spcPts val="480"/>
              </a:spcBef>
              <a:spcAft>
                <a:spcPts val="0"/>
              </a:spcAft>
              <a:buSzPts val="2400"/>
              <a:buFont typeface="Arial"/>
              <a:buChar char="•"/>
            </a:pPr>
            <a:r>
              <a:rPr b="1" lang="en-US">
                <a:solidFill>
                  <a:srgbClr val="FFFF00"/>
                </a:solidFill>
              </a:rPr>
              <a:t>Lateral border</a:t>
            </a:r>
            <a:r>
              <a:rPr b="1" lang="en-US"/>
              <a:t>: thickest border: for stability</a:t>
            </a:r>
            <a:endParaRPr/>
          </a:p>
          <a:p>
            <a:pPr indent="-190500" lvl="0" marL="342900" rtl="0" algn="l">
              <a:spcBef>
                <a:spcPts val="480"/>
              </a:spcBef>
              <a:spcAft>
                <a:spcPts val="0"/>
              </a:spcAft>
              <a:buSzPts val="2400"/>
              <a:buFont typeface="Arial"/>
              <a:buNone/>
            </a:pPr>
            <a:r>
              <a:t/>
            </a:r>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2" name="Shape 782"/>
        <p:cNvGrpSpPr/>
        <p:nvPr/>
      </p:nvGrpSpPr>
      <p:grpSpPr>
        <a:xfrm>
          <a:off x="0" y="0"/>
          <a:ext cx="0" cy="0"/>
          <a:chOff x="0" y="0"/>
          <a:chExt cx="0" cy="0"/>
        </a:xfrm>
      </p:grpSpPr>
      <p:pic>
        <p:nvPicPr>
          <p:cNvPr descr="scapula posterior view" id="783" name="Google Shape;783;p96"/>
          <p:cNvPicPr preferRelativeResize="0"/>
          <p:nvPr/>
        </p:nvPicPr>
        <p:blipFill rotWithShape="1">
          <a:blip r:embed="rId3">
            <a:alphaModFix/>
          </a:blip>
          <a:srcRect b="0" l="0" r="0" t="0"/>
          <a:stretch/>
        </p:blipFill>
        <p:spPr>
          <a:xfrm>
            <a:off x="4718050" y="548640"/>
            <a:ext cx="4425950" cy="5683348"/>
          </a:xfrm>
          <a:prstGeom prst="rect">
            <a:avLst/>
          </a:prstGeom>
          <a:noFill/>
          <a:ln>
            <a:noFill/>
          </a:ln>
        </p:spPr>
      </p:pic>
      <p:pic>
        <p:nvPicPr>
          <p:cNvPr descr="scapula, diagram" id="784" name="Google Shape;784;p96"/>
          <p:cNvPicPr preferRelativeResize="0"/>
          <p:nvPr/>
        </p:nvPicPr>
        <p:blipFill rotWithShape="1">
          <a:blip r:embed="rId4">
            <a:alphaModFix/>
          </a:blip>
          <a:srcRect b="0" l="0" r="0" t="0"/>
          <a:stretch/>
        </p:blipFill>
        <p:spPr>
          <a:xfrm>
            <a:off x="1" y="464233"/>
            <a:ext cx="4337050" cy="5711483"/>
          </a:xfrm>
          <a:prstGeom prst="rect">
            <a:avLst/>
          </a:prstGeom>
          <a:noFill/>
          <a:ln>
            <a:noFill/>
          </a:ln>
        </p:spPr>
      </p:pic>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8" name="Shape 788"/>
        <p:cNvGrpSpPr/>
        <p:nvPr/>
      </p:nvGrpSpPr>
      <p:grpSpPr>
        <a:xfrm>
          <a:off x="0" y="0"/>
          <a:ext cx="0" cy="0"/>
          <a:chOff x="0" y="0"/>
          <a:chExt cx="0" cy="0"/>
        </a:xfrm>
      </p:grpSpPr>
      <p:sp>
        <p:nvSpPr>
          <p:cNvPr id="789" name="Google Shape;789;p97"/>
          <p:cNvSpPr txBox="1"/>
          <p:nvPr>
            <p:ph type="title"/>
          </p:nvPr>
        </p:nvSpPr>
        <p:spPr>
          <a:xfrm>
            <a:off x="2703513" y="274638"/>
            <a:ext cx="6316662" cy="44869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9F9F"/>
                </a:solidFill>
              </a:rPr>
              <a:t>Scapula</a:t>
            </a:r>
            <a:endParaRPr/>
          </a:p>
        </p:txBody>
      </p:sp>
      <p:sp>
        <p:nvSpPr>
          <p:cNvPr id="790" name="Google Shape;790;p97"/>
          <p:cNvSpPr txBox="1"/>
          <p:nvPr>
            <p:ph idx="1" type="body"/>
          </p:nvPr>
        </p:nvSpPr>
        <p:spPr>
          <a:xfrm>
            <a:off x="109182" y="682388"/>
            <a:ext cx="9034818" cy="5950424"/>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Char char="•"/>
            </a:pPr>
            <a:r>
              <a:rPr b="1" lang="en-US"/>
              <a:t>Three angles</a:t>
            </a:r>
            <a:endParaRPr/>
          </a:p>
          <a:p>
            <a:pPr indent="-342900" lvl="0" marL="342900" rtl="0" algn="l">
              <a:spcBef>
                <a:spcPts val="560"/>
              </a:spcBef>
              <a:spcAft>
                <a:spcPts val="0"/>
              </a:spcAft>
              <a:buSzPts val="2800"/>
              <a:buFont typeface="Arial"/>
              <a:buChar char="•"/>
            </a:pPr>
            <a:r>
              <a:rPr b="1" lang="en-US" sz="2800">
                <a:solidFill>
                  <a:srgbClr val="92D050"/>
                </a:solidFill>
              </a:rPr>
              <a:t>Superior angle</a:t>
            </a:r>
            <a:r>
              <a:rPr b="1" lang="en-US" sz="2800"/>
              <a:t>:Rt </a:t>
            </a:r>
            <a:r>
              <a:rPr b="1" lang="en-US"/>
              <a:t>angle opposite 2</a:t>
            </a:r>
            <a:r>
              <a:rPr b="1" baseline="30000" lang="en-US"/>
              <a:t>nd</a:t>
            </a:r>
            <a:r>
              <a:rPr b="1" lang="en-US"/>
              <a:t> rib and 2</a:t>
            </a:r>
            <a:r>
              <a:rPr b="1" baseline="30000" lang="en-US"/>
              <a:t>nd</a:t>
            </a:r>
            <a:r>
              <a:rPr b="1" lang="en-US"/>
              <a:t> thoracic spine</a:t>
            </a:r>
            <a:endParaRPr/>
          </a:p>
          <a:p>
            <a:pPr indent="-342900" lvl="0" marL="342900" rtl="0" algn="l">
              <a:spcBef>
                <a:spcPts val="560"/>
              </a:spcBef>
              <a:spcAft>
                <a:spcPts val="0"/>
              </a:spcAft>
              <a:buSzPts val="2800"/>
              <a:buFont typeface="Arial"/>
              <a:buChar char="•"/>
            </a:pPr>
            <a:r>
              <a:rPr b="1" lang="en-US" sz="2800">
                <a:solidFill>
                  <a:srgbClr val="00B0F0"/>
                </a:solidFill>
              </a:rPr>
              <a:t>Inferior angle: </a:t>
            </a:r>
            <a:r>
              <a:rPr b="1" lang="en-US"/>
              <a:t>acute angle opposite 7</a:t>
            </a:r>
            <a:r>
              <a:rPr b="1" baseline="30000" lang="en-US"/>
              <a:t>th</a:t>
            </a:r>
            <a:r>
              <a:rPr b="1" lang="en-US"/>
              <a:t> rib</a:t>
            </a:r>
            <a:endParaRPr/>
          </a:p>
          <a:p>
            <a:pPr indent="-342900" lvl="0" marL="342900" rtl="0" algn="l">
              <a:spcBef>
                <a:spcPts val="560"/>
              </a:spcBef>
              <a:spcAft>
                <a:spcPts val="0"/>
              </a:spcAft>
              <a:buSzPts val="2800"/>
              <a:buFont typeface="Arial"/>
              <a:buChar char="•"/>
            </a:pPr>
            <a:r>
              <a:rPr b="1" lang="en-US" sz="2800">
                <a:solidFill>
                  <a:srgbClr val="FF0066"/>
                </a:solidFill>
              </a:rPr>
              <a:t>Lateral angle</a:t>
            </a:r>
            <a:r>
              <a:rPr b="1" lang="en-US">
                <a:solidFill>
                  <a:srgbClr val="FF0066"/>
                </a:solidFill>
              </a:rPr>
              <a:t>: </a:t>
            </a:r>
            <a:r>
              <a:rPr b="1" lang="en-US"/>
              <a:t>Forms head and neck of scapula</a:t>
            </a:r>
            <a:endParaRPr/>
          </a:p>
          <a:p>
            <a:pPr indent="-342900" lvl="0" marL="342900" rtl="0" algn="l">
              <a:spcBef>
                <a:spcPts val="480"/>
              </a:spcBef>
              <a:spcAft>
                <a:spcPts val="0"/>
              </a:spcAft>
              <a:buSzPts val="2400"/>
              <a:buFont typeface="Arial"/>
              <a:buChar char="•"/>
            </a:pPr>
            <a:r>
              <a:rPr b="1" lang="en-US"/>
              <a:t>Directed Fowrward,laterally,and upward</a:t>
            </a:r>
            <a:endParaRPr/>
          </a:p>
          <a:p>
            <a:pPr indent="-342900" lvl="0" marL="342900" rtl="0" algn="l">
              <a:spcBef>
                <a:spcPts val="480"/>
              </a:spcBef>
              <a:spcAft>
                <a:spcPts val="0"/>
              </a:spcAft>
              <a:buSzPts val="2400"/>
              <a:buFont typeface="Arial"/>
              <a:buChar char="•"/>
            </a:pPr>
            <a:r>
              <a:rPr b="1" lang="en-US"/>
              <a:t>Form supra,and infra glenoid tubercle</a:t>
            </a:r>
            <a:endParaRPr/>
          </a:p>
          <a:p>
            <a:pPr indent="-342900" lvl="0" marL="342900" rtl="0" algn="l">
              <a:spcBef>
                <a:spcPts val="480"/>
              </a:spcBef>
              <a:spcAft>
                <a:spcPts val="0"/>
              </a:spcAft>
              <a:buSzPts val="2400"/>
              <a:buFont typeface="Arial"/>
              <a:buChar char="•"/>
            </a:pPr>
            <a:r>
              <a:rPr b="1" lang="en-US"/>
              <a:t>Head carry glenoid cavity , its margins, give attachment to labrum glenoidale.</a:t>
            </a:r>
            <a:endParaRPr/>
          </a:p>
          <a:p>
            <a:pPr indent="-342900" lvl="0" marL="342900" rtl="0" algn="l">
              <a:spcBef>
                <a:spcPts val="560"/>
              </a:spcBef>
              <a:spcAft>
                <a:spcPts val="0"/>
              </a:spcAft>
              <a:buSzPts val="2800"/>
              <a:buFont typeface="Arial"/>
              <a:buChar char="•"/>
            </a:pPr>
            <a:r>
              <a:rPr b="1" lang="en-US" sz="2800">
                <a:solidFill>
                  <a:srgbClr val="FF0066"/>
                </a:solidFill>
              </a:rPr>
              <a:t>Coracoid process: </a:t>
            </a:r>
            <a:r>
              <a:rPr b="1" lang="en-US"/>
              <a:t>Project forward and laterally, above glenoid cavity, tip can be felt below junction of m2/3,lat 1/3</a:t>
            </a:r>
            <a:endParaRPr/>
          </a:p>
          <a:p>
            <a:pPr indent="-342900" lvl="0" marL="342900" rtl="0" algn="l">
              <a:spcBef>
                <a:spcPts val="560"/>
              </a:spcBef>
              <a:spcAft>
                <a:spcPts val="0"/>
              </a:spcAft>
              <a:buSzPts val="2800"/>
              <a:buFont typeface="Arial"/>
              <a:buChar char="•"/>
            </a:pPr>
            <a:r>
              <a:rPr b="1" lang="en-US" sz="2800">
                <a:solidFill>
                  <a:srgbClr val="FF0066"/>
                </a:solidFill>
              </a:rPr>
              <a:t>Spine:</a:t>
            </a:r>
            <a:r>
              <a:rPr b="1" lang="en-US"/>
              <a:t> Apex lies opposite 3</a:t>
            </a:r>
            <a:r>
              <a:rPr b="1" baseline="30000" lang="en-US"/>
              <a:t>rd</a:t>
            </a:r>
            <a:r>
              <a:rPr b="1" lang="en-US"/>
              <a:t> rib.</a:t>
            </a:r>
            <a:endParaRPr/>
          </a:p>
          <a:p>
            <a:pPr indent="-342900" lvl="0" marL="342900" rtl="0" algn="l">
              <a:spcBef>
                <a:spcPts val="560"/>
              </a:spcBef>
              <a:spcAft>
                <a:spcPts val="0"/>
              </a:spcAft>
              <a:buSzPts val="2800"/>
              <a:buFont typeface="Arial"/>
              <a:buChar char="•"/>
            </a:pPr>
            <a:r>
              <a:rPr b="1" lang="en-US" sz="2800" u="sng">
                <a:solidFill>
                  <a:srgbClr val="FF0066"/>
                </a:solidFill>
              </a:rPr>
              <a:t>Acromiom</a:t>
            </a:r>
            <a:r>
              <a:rPr b="1" lang="en-US"/>
              <a:t>:Lies at Rt angle to spine.</a:t>
            </a:r>
            <a:endParaRPr/>
          </a:p>
          <a:p>
            <a:pPr indent="-190500" lvl="0" marL="342900" rtl="0" algn="l">
              <a:spcBef>
                <a:spcPts val="480"/>
              </a:spcBef>
              <a:spcAft>
                <a:spcPts val="0"/>
              </a:spcAft>
              <a:buSzPts val="2400"/>
              <a:buFont typeface="Arial"/>
              <a:buNone/>
            </a:pPr>
            <a:r>
              <a:t/>
            </a:r>
            <a:endParaRPr b="1"/>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4" name="Shape 794"/>
        <p:cNvGrpSpPr/>
        <p:nvPr/>
      </p:nvGrpSpPr>
      <p:grpSpPr>
        <a:xfrm>
          <a:off x="0" y="0"/>
          <a:ext cx="0" cy="0"/>
          <a:chOff x="0" y="0"/>
          <a:chExt cx="0" cy="0"/>
        </a:xfrm>
      </p:grpSpPr>
      <p:sp>
        <p:nvSpPr>
          <p:cNvPr id="795" name="Google Shape;795;p98"/>
          <p:cNvSpPr txBox="1"/>
          <p:nvPr>
            <p:ph type="title"/>
          </p:nvPr>
        </p:nvSpPr>
        <p:spPr>
          <a:xfrm>
            <a:off x="2703513" y="274638"/>
            <a:ext cx="6316662"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a:p>
        </p:txBody>
      </p:sp>
      <p:sp>
        <p:nvSpPr>
          <p:cNvPr id="796" name="Google Shape;796;p98"/>
          <p:cNvSpPr txBox="1"/>
          <p:nvPr>
            <p:ph idx="1" type="body"/>
          </p:nvPr>
        </p:nvSpPr>
        <p:spPr>
          <a:xfrm>
            <a:off x="2693988" y="1600200"/>
            <a:ext cx="6326187" cy="4525963"/>
          </a:xfrm>
          <a:prstGeom prst="rect">
            <a:avLst/>
          </a:prstGeom>
          <a:noFill/>
          <a:ln>
            <a:noFill/>
          </a:ln>
        </p:spPr>
        <p:txBody>
          <a:bodyPr anchorCtr="0" anchor="t" bIns="45700" lIns="91425" spcFirstLastPara="1" rIns="91425" wrap="square" tIns="45700">
            <a:noAutofit/>
          </a:bodyPr>
          <a:lstStyle/>
          <a:p>
            <a:pPr indent="-190500" lvl="0" marL="342900" rtl="0" algn="l">
              <a:spcBef>
                <a:spcPts val="0"/>
              </a:spcBef>
              <a:spcAft>
                <a:spcPts val="0"/>
              </a:spcAft>
              <a:buSzPts val="2400"/>
              <a:buFont typeface="Arial"/>
              <a:buNone/>
            </a:pPr>
            <a:r>
              <a:t/>
            </a:r>
            <a:endParaRPr/>
          </a:p>
        </p:txBody>
      </p:sp>
      <p:pic>
        <p:nvPicPr>
          <p:cNvPr id="797" name="Google Shape;797;p98"/>
          <p:cNvPicPr preferRelativeResize="0"/>
          <p:nvPr/>
        </p:nvPicPr>
        <p:blipFill rotWithShape="1">
          <a:blip r:embed="rId3">
            <a:alphaModFix/>
          </a:blip>
          <a:srcRect b="0" l="0" r="0" t="0"/>
          <a:stretch/>
        </p:blipFill>
        <p:spPr>
          <a:xfrm>
            <a:off x="464024" y="182880"/>
            <a:ext cx="8412690" cy="6422637"/>
          </a:xfrm>
          <a:prstGeom prst="rect">
            <a:avLst/>
          </a:prstGeom>
          <a:noFill/>
          <a:ln>
            <a:noFill/>
          </a:ln>
        </p:spPr>
      </p:pic>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1" name="Shape 801"/>
        <p:cNvGrpSpPr/>
        <p:nvPr/>
      </p:nvGrpSpPr>
      <p:grpSpPr>
        <a:xfrm>
          <a:off x="0" y="0"/>
          <a:ext cx="0" cy="0"/>
          <a:chOff x="0" y="0"/>
          <a:chExt cx="0" cy="0"/>
        </a:xfrm>
      </p:grpSpPr>
      <p:sp>
        <p:nvSpPr>
          <p:cNvPr id="802" name="Google Shape;802;p99"/>
          <p:cNvSpPr txBox="1"/>
          <p:nvPr>
            <p:ph type="title"/>
          </p:nvPr>
        </p:nvSpPr>
        <p:spPr>
          <a:xfrm>
            <a:off x="2703513" y="274639"/>
            <a:ext cx="6316662" cy="53058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US">
                <a:solidFill>
                  <a:srgbClr val="FF0066"/>
                </a:solidFill>
              </a:rPr>
              <a:t>Shoulder region</a:t>
            </a:r>
            <a:endParaRPr/>
          </a:p>
        </p:txBody>
      </p:sp>
      <p:sp>
        <p:nvSpPr>
          <p:cNvPr id="803" name="Google Shape;803;p99"/>
          <p:cNvSpPr txBox="1"/>
          <p:nvPr>
            <p:ph idx="1" type="body"/>
          </p:nvPr>
        </p:nvSpPr>
        <p:spPr>
          <a:xfrm>
            <a:off x="95534" y="978858"/>
            <a:ext cx="8939283" cy="5020694"/>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Font typeface="Arial"/>
              <a:buChar char="•"/>
            </a:pPr>
            <a:r>
              <a:rPr b="1" lang="en-US"/>
              <a:t>Is the junction of upper limb with neck and chest, formed of two halves</a:t>
            </a:r>
            <a:endParaRPr/>
          </a:p>
          <a:p>
            <a:pPr indent="0" lvl="0" marL="0" rtl="0" algn="l">
              <a:spcBef>
                <a:spcPts val="480"/>
              </a:spcBef>
              <a:spcAft>
                <a:spcPts val="0"/>
              </a:spcAft>
              <a:buSzPts val="2400"/>
              <a:buFont typeface="Arial"/>
              <a:buNone/>
            </a:pPr>
            <a:r>
              <a:t/>
            </a:r>
            <a:endParaRPr b="1"/>
          </a:p>
          <a:p>
            <a:pPr indent="-342900" lvl="0" marL="342900" rtl="0" algn="l">
              <a:spcBef>
                <a:spcPts val="640"/>
              </a:spcBef>
              <a:spcAft>
                <a:spcPts val="0"/>
              </a:spcAft>
              <a:buSzPts val="2400"/>
              <a:buFont typeface="Arial"/>
              <a:buChar char="•"/>
            </a:pPr>
            <a:r>
              <a:rPr b="1" lang="en-US"/>
              <a:t>The bones of shoulder region is </a:t>
            </a:r>
            <a:r>
              <a:rPr b="1" i="1" lang="en-US" sz="2800" u="sng">
                <a:solidFill>
                  <a:srgbClr val="FF0066"/>
                </a:solidFill>
              </a:rPr>
              <a:t>scapula behind </a:t>
            </a:r>
            <a:r>
              <a:rPr b="1" lang="en-US"/>
              <a:t>and </a:t>
            </a:r>
            <a:r>
              <a:rPr b="1" i="1" lang="en-US" sz="3200" u="sng">
                <a:solidFill>
                  <a:srgbClr val="FFFF00"/>
                </a:solidFill>
              </a:rPr>
              <a:t>clavicle</a:t>
            </a:r>
            <a:r>
              <a:rPr b="1" lang="en-US"/>
              <a:t> in front, articulate with each other at acromio-clavicular joint and upper end of humerus.</a:t>
            </a:r>
            <a:endParaRPr/>
          </a:p>
          <a:p>
            <a:pPr indent="0" lvl="0" marL="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Char char="•"/>
            </a:pPr>
            <a:r>
              <a:rPr b="1" lang="en-US"/>
              <a:t>In front two halves are connected together by upper end of sternum, where medial end of clavicle articulate with sternum at sternoclavicular joint</a:t>
            </a:r>
            <a:endParaRPr/>
          </a:p>
          <a:p>
            <a:pPr indent="0" lvl="0" marL="0" rtl="0" algn="l">
              <a:spcBef>
                <a:spcPts val="480"/>
              </a:spcBef>
              <a:spcAft>
                <a:spcPts val="0"/>
              </a:spcAft>
              <a:buSzPts val="2400"/>
              <a:buFont typeface="Arial"/>
              <a:buNone/>
            </a:pPr>
            <a:r>
              <a:t/>
            </a:r>
            <a:endParaRPr b="1"/>
          </a:p>
          <a:p>
            <a:pPr indent="-342900" lvl="0" marL="342900" rtl="0" algn="l">
              <a:spcBef>
                <a:spcPts val="480"/>
              </a:spcBef>
              <a:spcAft>
                <a:spcPts val="0"/>
              </a:spcAft>
              <a:buSzPts val="2400"/>
              <a:buFont typeface="Arial"/>
              <a:buChar char="•"/>
            </a:pPr>
            <a:r>
              <a:rPr b="1" lang="en-US"/>
              <a:t>Behind the two scapulae are separated widely by muscles</a:t>
            </a:r>
            <a:endParaRPr/>
          </a:p>
          <a:p>
            <a:pPr indent="-342900" lvl="0" marL="342900" rtl="0" algn="l">
              <a:spcBef>
                <a:spcPts val="480"/>
              </a:spcBef>
              <a:spcAft>
                <a:spcPts val="0"/>
              </a:spcAft>
              <a:buSzPts val="2400"/>
              <a:buFont typeface="Arial"/>
              <a:buChar char="•"/>
            </a:pPr>
            <a:r>
              <a:rPr b="1" lang="en-US"/>
              <a:t>They form </a:t>
            </a:r>
            <a:r>
              <a:rPr b="1" i="1" lang="en-US" u="sng">
                <a:solidFill>
                  <a:srgbClr val="FF0066"/>
                </a:solidFill>
              </a:rPr>
              <a:t>the pectoral girdle</a:t>
            </a:r>
            <a:endParaRPr/>
          </a:p>
        </p:txBody>
      </p:sp>
    </p:spTree>
  </p:cSld>
  <p:clrMapOvr>
    <a:masterClrMapping/>
  </p:clrMapOvr>
</p:sld>
</file>

<file path=ppt/theme/theme1.xml><?xml version="1.0" encoding="utf-8"?>
<a:theme xmlns:a="http://schemas.openxmlformats.org/drawingml/2006/main" xmlns:r="http://schemas.openxmlformats.org/officeDocument/2006/relationships" name="1_Default Design">
  <a:themeElements>
    <a:clrScheme name="1_Default Design 2">
      <a:dk1>
        <a:srgbClr val="000000"/>
      </a:dk1>
      <a:lt1>
        <a:srgbClr val="FFFFFF"/>
      </a:lt1>
      <a:dk2>
        <a:srgbClr val="003399"/>
      </a:dk2>
      <a:lt2>
        <a:srgbClr val="FFFFFF"/>
      </a:lt2>
      <a:accent1>
        <a:srgbClr val="61C7F2"/>
      </a:accent1>
      <a:accent2>
        <a:srgbClr val="C4B2FF"/>
      </a:accent2>
      <a:accent3>
        <a:srgbClr val="AAADCA"/>
      </a:accent3>
      <a:accent4>
        <a:srgbClr val="DADADA"/>
      </a:accent4>
      <a:accent5>
        <a:srgbClr val="B7E0F7"/>
      </a:accent5>
      <a:accent6>
        <a:srgbClr val="B1A1E7"/>
      </a:accent6>
      <a:hlink>
        <a:srgbClr val="B2CCFF"/>
      </a:hlink>
      <a:folHlink>
        <a:srgbClr val="F7D9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ed_0068_slide">
  <a:themeElements>
    <a:clrScheme name="Office Theme 2">
      <a:dk1>
        <a:srgbClr val="000000"/>
      </a:dk1>
      <a:lt1>
        <a:srgbClr val="FFFFFF"/>
      </a:lt1>
      <a:dk2>
        <a:srgbClr val="003399"/>
      </a:dk2>
      <a:lt2>
        <a:srgbClr val="FFFFFF"/>
      </a:lt2>
      <a:accent1>
        <a:srgbClr val="61C7F2"/>
      </a:accent1>
      <a:accent2>
        <a:srgbClr val="C4B2FF"/>
      </a:accent2>
      <a:accent3>
        <a:srgbClr val="AAADCA"/>
      </a:accent3>
      <a:accent4>
        <a:srgbClr val="DADADA"/>
      </a:accent4>
      <a:accent5>
        <a:srgbClr val="B7E0F7"/>
      </a:accent5>
      <a:accent6>
        <a:srgbClr val="B1A1E7"/>
      </a:accent6>
      <a:hlink>
        <a:srgbClr val="B2CCFF"/>
      </a:hlink>
      <a:folHlink>
        <a:srgbClr val="F7D9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2013-08-29T04:52:19Z</dcterms:created>
  <dc:creator>Elias Arteen</dc:creator>
</cp:coreProperties>
</file>