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81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7" r:id="rId17"/>
    <p:sldId id="278" r:id="rId18"/>
    <p:sldId id="279" r:id="rId19"/>
    <p:sldId id="259" r:id="rId20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838" autoAdjust="0"/>
    <p:restoredTop sz="94660"/>
  </p:normalViewPr>
  <p:slideViewPr>
    <p:cSldViewPr snapToGrid="0">
      <p:cViewPr varScale="1">
        <p:scale>
          <a:sx n="81" d="100"/>
          <a:sy n="81" d="100"/>
        </p:scale>
        <p:origin x="-36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02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14450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5295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26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0325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62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21605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361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3710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14699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285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D03F084-91B3-4BEE-ACBE-793AC7298E04}" type="datetimeFigureOut">
              <a:rPr lang="ar-SA" smtClean="0"/>
              <a:t>17/06/1443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3C373-C8ED-4245-B176-33B5C5570D91}" type="slidenum">
              <a:rPr lang="ar-SA" smtClean="0"/>
              <a:t>‹#›</a:t>
            </a:fld>
            <a:endParaRPr lang="ar-SA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502547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r" defTabSz="914400" rtl="1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r" defTabSz="914400" rtl="1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1756534A-3140-4175-B10B-EF0AC78FE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1808" y="4138863"/>
            <a:ext cx="4302339" cy="1558694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latin typeface="Embassy BT" panose="03030602040507090C03" pitchFamily="66" charset="0"/>
              </a:rPr>
              <a:t>By</a:t>
            </a:r>
            <a:br>
              <a:rPr lang="en-US" sz="4400" dirty="0">
                <a:latin typeface="Embassy BT" panose="03030602040507090C03" pitchFamily="66" charset="0"/>
              </a:rPr>
            </a:br>
            <a:r>
              <a:rPr lang="en-US" sz="4400" dirty="0" err="1">
                <a:latin typeface="Embassy BT" panose="03030602040507090C03" pitchFamily="66" charset="0"/>
              </a:rPr>
              <a:t>Dr.Faten</a:t>
            </a:r>
            <a:r>
              <a:rPr lang="en-US" sz="4400" dirty="0">
                <a:latin typeface="Embassy BT" panose="03030602040507090C03" pitchFamily="66" charset="0"/>
              </a:rPr>
              <a:t> </a:t>
            </a:r>
            <a:r>
              <a:rPr lang="en-US" sz="4400" dirty="0" err="1">
                <a:latin typeface="Embassy BT" panose="03030602040507090C03" pitchFamily="66" charset="0"/>
              </a:rPr>
              <a:t>Allyan</a:t>
            </a:r>
            <a:endParaRPr lang="ar-SA" sz="4400" dirty="0">
              <a:latin typeface="Embassy BT" panose="03030602040507090C03" pitchFamily="66" charset="0"/>
            </a:endParaRPr>
          </a:p>
        </p:txBody>
      </p:sp>
      <p:sp>
        <p:nvSpPr>
          <p:cNvPr id="3" name="عنوان فرعي 2">
            <a:extLst>
              <a:ext uri="{FF2B5EF4-FFF2-40B4-BE49-F238E27FC236}">
                <a16:creationId xmlns="" xmlns:a16="http://schemas.microsoft.com/office/drawing/2014/main" id="{09A1436F-5597-4114-A2F4-F6CD6BF86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116" y="641684"/>
            <a:ext cx="6942758" cy="2787315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Breast / Ovary cancer and estrogen</a:t>
            </a:r>
            <a:endParaRPr lang="ar-SA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262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3">
            <a:extLst>
              <a:ext uri="{FF2B5EF4-FFF2-40B4-BE49-F238E27FC236}">
                <a16:creationId xmlns="" xmlns:a16="http://schemas.microsoft.com/office/drawing/2014/main" id="{B0EEEF64-22EE-48C3-BB4F-356FBD7DD3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2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4">
            <a:extLst>
              <a:ext uri="{FF2B5EF4-FFF2-40B4-BE49-F238E27FC236}">
                <a16:creationId xmlns="" xmlns:a16="http://schemas.microsoft.com/office/drawing/2014/main" id="{64861691-76F6-4D80-A2F2-1E3C3A163D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065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5">
            <a:extLst>
              <a:ext uri="{FF2B5EF4-FFF2-40B4-BE49-F238E27FC236}">
                <a16:creationId xmlns="" xmlns:a16="http://schemas.microsoft.com/office/drawing/2014/main" id="{A182A775-EFE4-47D4-A4AF-19D45D7480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76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6">
            <a:extLst>
              <a:ext uri="{FF2B5EF4-FFF2-40B4-BE49-F238E27FC236}">
                <a16:creationId xmlns="" xmlns:a16="http://schemas.microsoft.com/office/drawing/2014/main" id="{5DB40665-6CCB-4A8A-A24C-779D9F1F84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84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7">
            <a:extLst>
              <a:ext uri="{FF2B5EF4-FFF2-40B4-BE49-F238E27FC236}">
                <a16:creationId xmlns="" xmlns:a16="http://schemas.microsoft.com/office/drawing/2014/main" id="{5BB8692D-89C8-4D24-A028-47392D2BD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192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13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8">
            <a:extLst>
              <a:ext uri="{FF2B5EF4-FFF2-40B4-BE49-F238E27FC236}">
                <a16:creationId xmlns="" xmlns:a16="http://schemas.microsoft.com/office/drawing/2014/main" id="{0FC8AD96-3845-4763-9129-83C1EB9790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3" y="-23446"/>
            <a:ext cx="12068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88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21">
            <a:extLst>
              <a:ext uri="{FF2B5EF4-FFF2-40B4-BE49-F238E27FC236}">
                <a16:creationId xmlns="" xmlns:a16="http://schemas.microsoft.com/office/drawing/2014/main" id="{9D747D52-6583-4A56-960C-0F6991F035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31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22">
            <a:extLst>
              <a:ext uri="{FF2B5EF4-FFF2-40B4-BE49-F238E27FC236}">
                <a16:creationId xmlns="" xmlns:a16="http://schemas.microsoft.com/office/drawing/2014/main" id="{81A9557B-3AFC-405F-B414-8FA7BD34B9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77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23">
            <a:extLst>
              <a:ext uri="{FF2B5EF4-FFF2-40B4-BE49-F238E27FC236}">
                <a16:creationId xmlns="" xmlns:a16="http://schemas.microsoft.com/office/drawing/2014/main" id="{EFE4F272-9F02-4A02-B374-FDEF23EBF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56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3">
            <a:extLst>
              <a:ext uri="{FF2B5EF4-FFF2-40B4-BE49-F238E27FC236}">
                <a16:creationId xmlns="" xmlns:a16="http://schemas.microsoft.com/office/drawing/2014/main" id="{FBD6C092-4772-4FBC-9044-2448A664E1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45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4">
            <a:extLst>
              <a:ext uri="{FF2B5EF4-FFF2-40B4-BE49-F238E27FC236}">
                <a16:creationId xmlns="" xmlns:a16="http://schemas.microsoft.com/office/drawing/2014/main" id="{A97C430A-CEE1-4DDC-A288-8947C27224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89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91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5">
            <a:extLst>
              <a:ext uri="{FF2B5EF4-FFF2-40B4-BE49-F238E27FC236}">
                <a16:creationId xmlns="" xmlns:a16="http://schemas.microsoft.com/office/drawing/2014/main" id="{8944D90F-0A52-45D7-B647-0BAE526536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09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4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6">
            <a:extLst>
              <a:ext uri="{FF2B5EF4-FFF2-40B4-BE49-F238E27FC236}">
                <a16:creationId xmlns="" xmlns:a16="http://schemas.microsoft.com/office/drawing/2014/main" id="{01608B1A-4FA2-4D1B-89F2-39AA23E270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38" y="0"/>
            <a:ext cx="12262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24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7">
            <a:extLst>
              <a:ext uri="{FF2B5EF4-FFF2-40B4-BE49-F238E27FC236}">
                <a16:creationId xmlns="" xmlns:a16="http://schemas.microsoft.com/office/drawing/2014/main" id="{230E4E82-D066-46F0-8BA5-12EC9088D0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042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6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8">
            <a:extLst>
              <a:ext uri="{FF2B5EF4-FFF2-40B4-BE49-F238E27FC236}">
                <a16:creationId xmlns="" xmlns:a16="http://schemas.microsoft.com/office/drawing/2014/main" id="{1E8C9B50-E9AB-4CB5-99B1-5279D1ECE8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25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9">
            <a:extLst>
              <a:ext uri="{FF2B5EF4-FFF2-40B4-BE49-F238E27FC236}">
                <a16:creationId xmlns="" xmlns:a16="http://schemas.microsoft.com/office/drawing/2014/main" id="{A7423DDD-29DD-44D4-B5F3-8E60EACBF1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97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0">
            <a:extLst>
              <a:ext uri="{FF2B5EF4-FFF2-40B4-BE49-F238E27FC236}">
                <a16:creationId xmlns="" xmlns:a16="http://schemas.microsoft.com/office/drawing/2014/main" id="{BE9D14F5-ADB6-4B98-A850-D82CDDB6F7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9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739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1">
            <a:extLst>
              <a:ext uri="{FF2B5EF4-FFF2-40B4-BE49-F238E27FC236}">
                <a16:creationId xmlns="" xmlns:a16="http://schemas.microsoft.com/office/drawing/2014/main" id="{5BA67D5A-9830-4F46-9531-30AA13FE5B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010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اديسون">
  <a:themeElements>
    <a:clrScheme name="ماديسون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ماديسون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ماديسون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TM16401375[[fn=ماديسون]]</Template>
  <TotalTime>677</TotalTime>
  <Words>7</Words>
  <Application>Microsoft Office PowerPoint</Application>
  <PresentationFormat>مخصص</PresentationFormat>
  <Paragraphs>2</Paragraphs>
  <Slides>19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ماديسون</vt:lpstr>
      <vt:lpstr>By Dr.Faten Allyan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Omar Abd Elmeneim</dc:creator>
  <cp:lastModifiedBy>test7</cp:lastModifiedBy>
  <cp:revision>8</cp:revision>
  <dcterms:created xsi:type="dcterms:W3CDTF">2021-12-01T12:27:57Z</dcterms:created>
  <dcterms:modified xsi:type="dcterms:W3CDTF">2022-01-20T08:01:30Z</dcterms:modified>
</cp:coreProperties>
</file>