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82" r:id="rId3"/>
    <p:sldId id="257" r:id="rId4"/>
    <p:sldId id="279" r:id="rId5"/>
    <p:sldId id="258" r:id="rId6"/>
    <p:sldId id="280" r:id="rId7"/>
    <p:sldId id="278" r:id="rId8"/>
    <p:sldId id="283" r:id="rId9"/>
    <p:sldId id="261" r:id="rId10"/>
    <p:sldId id="259" r:id="rId11"/>
    <p:sldId id="260" r:id="rId12"/>
    <p:sldId id="277" r:id="rId13"/>
    <p:sldId id="264" r:id="rId14"/>
    <p:sldId id="263" r:id="rId15"/>
    <p:sldId id="262" r:id="rId16"/>
    <p:sldId id="276" r:id="rId17"/>
    <p:sldId id="275" r:id="rId18"/>
    <p:sldId id="274" r:id="rId19"/>
    <p:sldId id="273" r:id="rId20"/>
    <p:sldId id="272" r:id="rId21"/>
    <p:sldId id="271" r:id="rId22"/>
    <p:sldId id="270" r:id="rId23"/>
    <p:sldId id="269" r:id="rId24"/>
    <p:sldId id="268" r:id="rId25"/>
    <p:sldId id="267" r:id="rId26"/>
    <p:sldId id="266" r:id="rId27"/>
    <p:sldId id="265" r:id="rId28"/>
  </p:sldIdLst>
  <p:sldSz cx="9144000" cy="6858000" type="screen4x3"/>
  <p:notesSz cx="6858000" cy="9144000"/>
  <p:defaultTextStyle>
    <a:defPPr>
      <a:defRPr lang="ar-JO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JO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3CE1E-06A9-4F3D-AAD2-252345FFB93B}" type="datetimeFigureOut">
              <a:rPr lang="ar-JO" smtClean="0"/>
              <a:t>09/10/1441</a:t>
            </a:fld>
            <a:endParaRPr lang="ar-JO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D202-D0AD-4106-AF15-B6F45C2489FB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46430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3CE1E-06A9-4F3D-AAD2-252345FFB93B}" type="datetimeFigureOut">
              <a:rPr lang="ar-JO" smtClean="0"/>
              <a:t>09/10/1441</a:t>
            </a:fld>
            <a:endParaRPr lang="ar-JO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D202-D0AD-4106-AF15-B6F45C2489FB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429103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3CE1E-06A9-4F3D-AAD2-252345FFB93B}" type="datetimeFigureOut">
              <a:rPr lang="ar-JO" smtClean="0"/>
              <a:t>09/10/1441</a:t>
            </a:fld>
            <a:endParaRPr lang="ar-JO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D202-D0AD-4106-AF15-B6F45C2489FB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773274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3CE1E-06A9-4F3D-AAD2-252345FFB93B}" type="datetimeFigureOut">
              <a:rPr lang="ar-JO" smtClean="0"/>
              <a:t>09/10/1441</a:t>
            </a:fld>
            <a:endParaRPr lang="ar-JO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D202-D0AD-4106-AF15-B6F45C2489FB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1428383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3CE1E-06A9-4F3D-AAD2-252345FFB93B}" type="datetimeFigureOut">
              <a:rPr lang="ar-JO" smtClean="0"/>
              <a:t>09/10/1441</a:t>
            </a:fld>
            <a:endParaRPr lang="ar-JO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D202-D0AD-4106-AF15-B6F45C2489FB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8463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3CE1E-06A9-4F3D-AAD2-252345FFB93B}" type="datetimeFigureOut">
              <a:rPr lang="ar-JO" smtClean="0"/>
              <a:t>09/10/1441</a:t>
            </a:fld>
            <a:endParaRPr lang="ar-JO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D202-D0AD-4106-AF15-B6F45C2489FB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135994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3CE1E-06A9-4F3D-AAD2-252345FFB93B}" type="datetimeFigureOut">
              <a:rPr lang="ar-JO" smtClean="0"/>
              <a:t>09/10/1441</a:t>
            </a:fld>
            <a:endParaRPr lang="ar-JO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D202-D0AD-4106-AF15-B6F45C2489FB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531083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3CE1E-06A9-4F3D-AAD2-252345FFB93B}" type="datetimeFigureOut">
              <a:rPr lang="ar-JO" smtClean="0"/>
              <a:t>09/10/1441</a:t>
            </a:fld>
            <a:endParaRPr lang="ar-JO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D202-D0AD-4106-AF15-B6F45C2489FB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185647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JO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3CE1E-06A9-4F3D-AAD2-252345FFB93B}" type="datetimeFigureOut">
              <a:rPr lang="ar-JO" smtClean="0"/>
              <a:t>09/10/1441</a:t>
            </a:fld>
            <a:endParaRPr lang="ar-JO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D202-D0AD-4106-AF15-B6F45C2489FB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309756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3CE1E-06A9-4F3D-AAD2-252345FFB93B}" type="datetimeFigureOut">
              <a:rPr lang="ar-JO" smtClean="0"/>
              <a:t>09/10/1441</a:t>
            </a:fld>
            <a:endParaRPr lang="ar-JO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D202-D0AD-4106-AF15-B6F45C2489FB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491449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3CE1E-06A9-4F3D-AAD2-252345FFB93B}" type="datetimeFigureOut">
              <a:rPr lang="ar-JO" smtClean="0"/>
              <a:t>09/10/1441</a:t>
            </a:fld>
            <a:endParaRPr lang="ar-JO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D202-D0AD-4106-AF15-B6F45C2489FB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4939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JO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JO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3CE1E-06A9-4F3D-AAD2-252345FFB93B}" type="datetimeFigureOut">
              <a:rPr lang="ar-JO" smtClean="0"/>
              <a:t>09/10/1441</a:t>
            </a:fld>
            <a:endParaRPr lang="ar-JO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JO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1D202-D0AD-4106-AF15-B6F45C2489FB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26882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JO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218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3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09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2" y="0"/>
            <a:ext cx="9073116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085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6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77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2" y="0"/>
            <a:ext cx="9073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38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9" y="0"/>
            <a:ext cx="9096622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" y="0"/>
            <a:ext cx="9132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10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9" y="0"/>
            <a:ext cx="90966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604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6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52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0" y="0"/>
            <a:ext cx="91084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91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3" y="0"/>
            <a:ext cx="9084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855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5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027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100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727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92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027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217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5" y="0"/>
            <a:ext cx="90614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08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4" y="0"/>
            <a:ext cx="90497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29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9" y="0"/>
            <a:ext cx="90148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751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8" y="0"/>
            <a:ext cx="90033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46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2" y="0"/>
            <a:ext cx="9073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023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7" y="0"/>
            <a:ext cx="90380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624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5" y="0"/>
            <a:ext cx="9120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679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4" y="0"/>
            <a:ext cx="90497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162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4" y="0"/>
            <a:ext cx="90497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332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2" y="0"/>
            <a:ext cx="9073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073241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عرض على الشاشة (3:4)‏</PresentationFormat>
  <Paragraphs>0</Paragraphs>
  <Slides>27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28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tantawi</dc:creator>
  <cp:lastModifiedBy>tantawi</cp:lastModifiedBy>
  <cp:revision>3</cp:revision>
  <dcterms:created xsi:type="dcterms:W3CDTF">2020-05-30T21:26:58Z</dcterms:created>
  <dcterms:modified xsi:type="dcterms:W3CDTF">2020-05-30T21:52:53Z</dcterms:modified>
</cp:coreProperties>
</file>